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66" r:id="rId1"/>
  </p:sldMasterIdLst>
  <p:notesMasterIdLst>
    <p:notesMasterId r:id="rId22"/>
  </p:notesMasterIdLst>
  <p:sldIdLst>
    <p:sldId id="287" r:id="rId2"/>
    <p:sldId id="309" r:id="rId3"/>
    <p:sldId id="325" r:id="rId4"/>
    <p:sldId id="310" r:id="rId5"/>
    <p:sldId id="344" r:id="rId6"/>
    <p:sldId id="345" r:id="rId7"/>
    <p:sldId id="346" r:id="rId8"/>
    <p:sldId id="335" r:id="rId9"/>
    <p:sldId id="321" r:id="rId10"/>
    <p:sldId id="338" r:id="rId11"/>
    <p:sldId id="347" r:id="rId12"/>
    <p:sldId id="348" r:id="rId13"/>
    <p:sldId id="349" r:id="rId14"/>
    <p:sldId id="350" r:id="rId15"/>
    <p:sldId id="351" r:id="rId16"/>
    <p:sldId id="352" r:id="rId17"/>
    <p:sldId id="353" r:id="rId18"/>
    <p:sldId id="327" r:id="rId19"/>
    <p:sldId id="314" r:id="rId20"/>
    <p:sldId id="315" r:id="rId21"/>
  </p:sldIdLst>
  <p:sldSz cx="18288000" cy="10287000"/>
  <p:notesSz cx="9283700" cy="6985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592"/>
    <a:srgbClr val="00344C"/>
    <a:srgbClr val="13243B"/>
    <a:srgbClr val="FF3399"/>
    <a:srgbClr val="B7DEE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56"/>
    <p:restoredTop sz="90748" autoAdjust="0"/>
  </p:normalViewPr>
  <p:slideViewPr>
    <p:cSldViewPr>
      <p:cViewPr varScale="1">
        <p:scale>
          <a:sx n="68" d="100"/>
          <a:sy n="68" d="100"/>
        </p:scale>
        <p:origin x="756" y="78"/>
      </p:cViewPr>
      <p:guideLst>
        <p:guide orient="horz" pos="2880"/>
        <p:guide pos="2160"/>
      </p:guideLst>
    </p:cSldViewPr>
  </p:slideViewPr>
  <p:notesTextViewPr>
    <p:cViewPr>
      <p:scale>
        <a:sx n="100" d="100"/>
        <a:sy n="100" d="100"/>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2937" cy="350328"/>
          </a:xfrm>
          <a:prstGeom prst="rect">
            <a:avLst/>
          </a:prstGeom>
        </p:spPr>
        <p:txBody>
          <a:bodyPr vert="horz" lIns="52057" tIns="26028" rIns="52057" bIns="26028" rtlCol="0"/>
          <a:lstStyle>
            <a:lvl1pPr algn="l">
              <a:defRPr sz="700"/>
            </a:lvl1pPr>
          </a:lstStyle>
          <a:p>
            <a:endParaRPr lang="en-US"/>
          </a:p>
        </p:txBody>
      </p:sp>
      <p:sp>
        <p:nvSpPr>
          <p:cNvPr id="3" name="Date Placeholder 2"/>
          <p:cNvSpPr>
            <a:spLocks noGrp="1"/>
          </p:cNvSpPr>
          <p:nvPr>
            <p:ph type="dt" idx="1"/>
          </p:nvPr>
        </p:nvSpPr>
        <p:spPr>
          <a:xfrm>
            <a:off x="5258346" y="0"/>
            <a:ext cx="4022937" cy="350328"/>
          </a:xfrm>
          <a:prstGeom prst="rect">
            <a:avLst/>
          </a:prstGeom>
        </p:spPr>
        <p:txBody>
          <a:bodyPr vert="horz" lIns="52057" tIns="26028" rIns="52057" bIns="26028" rtlCol="0"/>
          <a:lstStyle>
            <a:lvl1pPr algn="r">
              <a:defRPr sz="700"/>
            </a:lvl1pPr>
          </a:lstStyle>
          <a:p>
            <a:fld id="{5EA98069-E111-49CF-8F92-4ED29A1CB82F}" type="datetimeFigureOut">
              <a:rPr lang="en-US" smtClean="0"/>
              <a:t>8/18/2022</a:t>
            </a:fld>
            <a:endParaRPr lang="en-US"/>
          </a:p>
        </p:txBody>
      </p:sp>
      <p:sp>
        <p:nvSpPr>
          <p:cNvPr id="4" name="Slide Image Placeholder 3"/>
          <p:cNvSpPr>
            <a:spLocks noGrp="1" noRot="1" noChangeAspect="1"/>
          </p:cNvSpPr>
          <p:nvPr>
            <p:ph type="sldImg" idx="2"/>
          </p:nvPr>
        </p:nvSpPr>
        <p:spPr>
          <a:xfrm>
            <a:off x="2546350" y="873125"/>
            <a:ext cx="4191000" cy="2357438"/>
          </a:xfrm>
          <a:prstGeom prst="rect">
            <a:avLst/>
          </a:prstGeom>
          <a:noFill/>
          <a:ln w="12700">
            <a:solidFill>
              <a:prstClr val="black"/>
            </a:solidFill>
          </a:ln>
        </p:spPr>
        <p:txBody>
          <a:bodyPr vert="horz" lIns="52057" tIns="26028" rIns="52057" bIns="26028" rtlCol="0" anchor="ctr"/>
          <a:lstStyle/>
          <a:p>
            <a:endParaRPr lang="en-US"/>
          </a:p>
        </p:txBody>
      </p:sp>
      <p:sp>
        <p:nvSpPr>
          <p:cNvPr id="5" name="Notes Placeholder 4"/>
          <p:cNvSpPr>
            <a:spLocks noGrp="1"/>
          </p:cNvSpPr>
          <p:nvPr>
            <p:ph type="body" sz="quarter" idx="3"/>
          </p:nvPr>
        </p:nvSpPr>
        <p:spPr>
          <a:xfrm>
            <a:off x="928370" y="3362071"/>
            <a:ext cx="7426960" cy="2749804"/>
          </a:xfrm>
          <a:prstGeom prst="rect">
            <a:avLst/>
          </a:prstGeom>
        </p:spPr>
        <p:txBody>
          <a:bodyPr vert="horz" lIns="52057" tIns="26028" rIns="52057" bIns="2602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634673"/>
            <a:ext cx="4022937" cy="350328"/>
          </a:xfrm>
          <a:prstGeom prst="rect">
            <a:avLst/>
          </a:prstGeom>
        </p:spPr>
        <p:txBody>
          <a:bodyPr vert="horz" lIns="52057" tIns="26028" rIns="52057" bIns="26028" rtlCol="0" anchor="b"/>
          <a:lstStyle>
            <a:lvl1pPr algn="l">
              <a:defRPr sz="700"/>
            </a:lvl1pPr>
          </a:lstStyle>
          <a:p>
            <a:endParaRPr lang="en-US"/>
          </a:p>
        </p:txBody>
      </p:sp>
      <p:sp>
        <p:nvSpPr>
          <p:cNvPr id="7" name="Slide Number Placeholder 6"/>
          <p:cNvSpPr>
            <a:spLocks noGrp="1"/>
          </p:cNvSpPr>
          <p:nvPr>
            <p:ph type="sldNum" sz="quarter" idx="5"/>
          </p:nvPr>
        </p:nvSpPr>
        <p:spPr>
          <a:xfrm>
            <a:off x="5258346" y="6634673"/>
            <a:ext cx="4022937" cy="350328"/>
          </a:xfrm>
          <a:prstGeom prst="rect">
            <a:avLst/>
          </a:prstGeom>
        </p:spPr>
        <p:txBody>
          <a:bodyPr vert="horz" lIns="52057" tIns="26028" rIns="52057" bIns="26028" rtlCol="0" anchor="b"/>
          <a:lstStyle>
            <a:lvl1pPr algn="r">
              <a:defRPr sz="700"/>
            </a:lvl1pPr>
          </a:lstStyle>
          <a:p>
            <a:fld id="{98477F68-1D4B-4463-AB07-3942FEF66AA0}" type="slidenum">
              <a:rPr lang="en-US" smtClean="0"/>
              <a:t>‹#›</a:t>
            </a:fld>
            <a:endParaRPr lang="en-US"/>
          </a:p>
        </p:txBody>
      </p:sp>
    </p:spTree>
    <p:extLst>
      <p:ext uri="{BB962C8B-B14F-4D97-AF65-F5344CB8AC3E}">
        <p14:creationId xmlns:p14="http://schemas.microsoft.com/office/powerpoint/2010/main" val="19051300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br>
              <a:rPr lang="en-US" sz="700" dirty="0">
                <a:solidFill>
                  <a:schemeClr val="accent5">
                    <a:lumMod val="40000"/>
                    <a:lumOff val="60000"/>
                  </a:schemeClr>
                </a:solidFill>
              </a:rPr>
            </a:br>
            <a:endParaRPr lang="en-US" dirty="0"/>
          </a:p>
        </p:txBody>
      </p:sp>
      <p:sp>
        <p:nvSpPr>
          <p:cNvPr id="4" name="Slide Number Placeholder 3"/>
          <p:cNvSpPr>
            <a:spLocks noGrp="1"/>
          </p:cNvSpPr>
          <p:nvPr>
            <p:ph type="sldNum" sz="quarter" idx="5"/>
          </p:nvPr>
        </p:nvSpPr>
        <p:spPr/>
        <p:txBody>
          <a:bodyPr/>
          <a:lstStyle/>
          <a:p>
            <a:fld id="{98477F68-1D4B-4463-AB07-3942FEF66AA0}" type="slidenum">
              <a:rPr lang="en-US" smtClean="0"/>
              <a:t>1</a:t>
            </a:fld>
            <a:endParaRPr lang="en-US"/>
          </a:p>
        </p:txBody>
      </p:sp>
    </p:spTree>
    <p:extLst>
      <p:ext uri="{BB962C8B-B14F-4D97-AF65-F5344CB8AC3E}">
        <p14:creationId xmlns:p14="http://schemas.microsoft.com/office/powerpoint/2010/main" val="174880097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pPr>
            <a:endParaRPr lang="en-US" sz="1000" dirty="0">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98477F68-1D4B-4463-AB07-3942FEF66AA0}" type="slidenum">
              <a:rPr lang="en-US" smtClean="0"/>
              <a:t>20</a:t>
            </a:fld>
            <a:endParaRPr lang="en-US"/>
          </a:p>
        </p:txBody>
      </p:sp>
    </p:spTree>
    <p:extLst>
      <p:ext uri="{BB962C8B-B14F-4D97-AF65-F5344CB8AC3E}">
        <p14:creationId xmlns:p14="http://schemas.microsoft.com/office/powerpoint/2010/main" val="40422904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pPr>
            <a:endParaRPr lang="en-US" sz="1000" dirty="0">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98477F68-1D4B-4463-AB07-3942FEF66AA0}" type="slidenum">
              <a:rPr lang="en-US" smtClean="0"/>
              <a:t>2</a:t>
            </a:fld>
            <a:endParaRPr lang="en-US"/>
          </a:p>
        </p:txBody>
      </p:sp>
    </p:spTree>
    <p:extLst>
      <p:ext uri="{BB962C8B-B14F-4D97-AF65-F5344CB8AC3E}">
        <p14:creationId xmlns:p14="http://schemas.microsoft.com/office/powerpoint/2010/main" val="25636923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pPr>
            <a:endParaRPr lang="en-US" sz="1000" dirty="0">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98477F68-1D4B-4463-AB07-3942FEF66AA0}" type="slidenum">
              <a:rPr lang="en-US" smtClean="0"/>
              <a:t>3</a:t>
            </a:fld>
            <a:endParaRPr lang="en-US"/>
          </a:p>
        </p:txBody>
      </p:sp>
    </p:spTree>
    <p:extLst>
      <p:ext uri="{BB962C8B-B14F-4D97-AF65-F5344CB8AC3E}">
        <p14:creationId xmlns:p14="http://schemas.microsoft.com/office/powerpoint/2010/main" val="31790587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pPr>
            <a:endParaRPr lang="en-US" sz="1000" dirty="0">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98477F68-1D4B-4463-AB07-3942FEF66AA0}" type="slidenum">
              <a:rPr lang="en-US" smtClean="0"/>
              <a:t>4</a:t>
            </a:fld>
            <a:endParaRPr lang="en-US"/>
          </a:p>
        </p:txBody>
      </p:sp>
    </p:spTree>
    <p:extLst>
      <p:ext uri="{BB962C8B-B14F-4D97-AF65-F5344CB8AC3E}">
        <p14:creationId xmlns:p14="http://schemas.microsoft.com/office/powerpoint/2010/main" val="19175749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pPr>
            <a:endParaRPr lang="en-US" sz="1000" dirty="0">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98477F68-1D4B-4463-AB07-3942FEF66AA0}" type="slidenum">
              <a:rPr lang="en-US" smtClean="0"/>
              <a:t>5</a:t>
            </a:fld>
            <a:endParaRPr lang="en-US"/>
          </a:p>
        </p:txBody>
      </p:sp>
    </p:spTree>
    <p:extLst>
      <p:ext uri="{BB962C8B-B14F-4D97-AF65-F5344CB8AC3E}">
        <p14:creationId xmlns:p14="http://schemas.microsoft.com/office/powerpoint/2010/main" val="28558384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8477F68-1D4B-4463-AB07-3942FEF66AA0}" type="slidenum">
              <a:rPr lang="en-US" smtClean="0"/>
              <a:t>7</a:t>
            </a:fld>
            <a:endParaRPr lang="en-US"/>
          </a:p>
        </p:txBody>
      </p:sp>
    </p:spTree>
    <p:extLst>
      <p:ext uri="{BB962C8B-B14F-4D97-AF65-F5344CB8AC3E}">
        <p14:creationId xmlns:p14="http://schemas.microsoft.com/office/powerpoint/2010/main" val="39475380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95213" indent="-195213">
              <a:lnSpc>
                <a:spcPct val="107000"/>
              </a:lnSpc>
              <a:buFont typeface="Symbol" panose="05050102010706020507" pitchFamily="18" charset="2"/>
              <a:buChar char=""/>
            </a:pPr>
            <a:r>
              <a:rPr lang="en-US" sz="1000" dirty="0">
                <a:latin typeface="Calibri" panose="020F0502020204030204" pitchFamily="34" charset="0"/>
                <a:ea typeface="Calibri" panose="020F0502020204030204" pitchFamily="34" charset="0"/>
                <a:cs typeface="Times New Roman" panose="02020603050405020304" pitchFamily="18" charset="0"/>
              </a:rPr>
              <a:t>Click to show map</a:t>
            </a:r>
          </a:p>
        </p:txBody>
      </p:sp>
      <p:sp>
        <p:nvSpPr>
          <p:cNvPr id="4" name="Slide Number Placeholder 3"/>
          <p:cNvSpPr>
            <a:spLocks noGrp="1"/>
          </p:cNvSpPr>
          <p:nvPr>
            <p:ph type="sldNum" sz="quarter" idx="5"/>
          </p:nvPr>
        </p:nvSpPr>
        <p:spPr/>
        <p:txBody>
          <a:bodyPr/>
          <a:lstStyle/>
          <a:p>
            <a:fld id="{98477F68-1D4B-4463-AB07-3942FEF66AA0}" type="slidenum">
              <a:rPr lang="en-US" smtClean="0"/>
              <a:t>9</a:t>
            </a:fld>
            <a:endParaRPr lang="en-US"/>
          </a:p>
        </p:txBody>
      </p:sp>
    </p:spTree>
    <p:extLst>
      <p:ext uri="{BB962C8B-B14F-4D97-AF65-F5344CB8AC3E}">
        <p14:creationId xmlns:p14="http://schemas.microsoft.com/office/powerpoint/2010/main" val="13196312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95213" indent="-195213">
              <a:lnSpc>
                <a:spcPct val="107000"/>
              </a:lnSpc>
              <a:buFont typeface="Symbol" panose="05050102010706020507" pitchFamily="18" charset="2"/>
              <a:buChar char=""/>
            </a:pPr>
            <a:r>
              <a:rPr lang="en-US" sz="1000" dirty="0">
                <a:latin typeface="Calibri" panose="020F0502020204030204" pitchFamily="34" charset="0"/>
                <a:ea typeface="Calibri" panose="020F0502020204030204" pitchFamily="34" charset="0"/>
                <a:cs typeface="Times New Roman" panose="02020603050405020304" pitchFamily="18" charset="0"/>
              </a:rPr>
              <a:t>Click to show map</a:t>
            </a:r>
          </a:p>
        </p:txBody>
      </p:sp>
      <p:sp>
        <p:nvSpPr>
          <p:cNvPr id="4" name="Slide Number Placeholder 3"/>
          <p:cNvSpPr>
            <a:spLocks noGrp="1"/>
          </p:cNvSpPr>
          <p:nvPr>
            <p:ph type="sldNum" sz="quarter" idx="5"/>
          </p:nvPr>
        </p:nvSpPr>
        <p:spPr/>
        <p:txBody>
          <a:bodyPr/>
          <a:lstStyle/>
          <a:p>
            <a:fld id="{98477F68-1D4B-4463-AB07-3942FEF66AA0}" type="slidenum">
              <a:rPr lang="en-US" smtClean="0"/>
              <a:t>18</a:t>
            </a:fld>
            <a:endParaRPr lang="en-US"/>
          </a:p>
        </p:txBody>
      </p:sp>
    </p:spTree>
    <p:extLst>
      <p:ext uri="{BB962C8B-B14F-4D97-AF65-F5344CB8AC3E}">
        <p14:creationId xmlns:p14="http://schemas.microsoft.com/office/powerpoint/2010/main" val="29949906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pPr>
            <a:endParaRPr lang="en-US" sz="1000" dirty="0">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98477F68-1D4B-4463-AB07-3942FEF66AA0}" type="slidenum">
              <a:rPr lang="en-US" smtClean="0"/>
              <a:t>19</a:t>
            </a:fld>
            <a:endParaRPr lang="en-US"/>
          </a:p>
        </p:txBody>
      </p:sp>
    </p:spTree>
    <p:extLst>
      <p:ext uri="{BB962C8B-B14F-4D97-AF65-F5344CB8AC3E}">
        <p14:creationId xmlns:p14="http://schemas.microsoft.com/office/powerpoint/2010/main" val="30716726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220EDA-107B-4BD7-8063-37B9860DE243}"/>
              </a:ext>
            </a:extLst>
          </p:cNvPr>
          <p:cNvSpPr>
            <a:spLocks noGrp="1"/>
          </p:cNvSpPr>
          <p:nvPr>
            <p:ph type="ctrTitle"/>
          </p:nvPr>
        </p:nvSpPr>
        <p:spPr>
          <a:xfrm>
            <a:off x="2286000" y="1683545"/>
            <a:ext cx="13716000" cy="3581400"/>
          </a:xfrm>
          <a:prstGeom prst="rect">
            <a:avLst/>
          </a:prstGeom>
        </p:spPr>
        <p:txBody>
          <a:bodyPr anchor="b"/>
          <a:lstStyle>
            <a:lvl1pPr algn="ctr">
              <a:defRPr sz="9000"/>
            </a:lvl1pPr>
          </a:lstStyle>
          <a:p>
            <a:r>
              <a:rPr lang="en-US"/>
              <a:t>Click to edit Master title style</a:t>
            </a:r>
          </a:p>
        </p:txBody>
      </p:sp>
      <p:sp>
        <p:nvSpPr>
          <p:cNvPr id="3" name="Subtitle 2">
            <a:extLst>
              <a:ext uri="{FF2B5EF4-FFF2-40B4-BE49-F238E27FC236}">
                <a16:creationId xmlns:a16="http://schemas.microsoft.com/office/drawing/2014/main" id="{57C4C77A-7D2D-4174-9C6C-011EFFE7A4D2}"/>
              </a:ext>
            </a:extLst>
          </p:cNvPr>
          <p:cNvSpPr>
            <a:spLocks noGrp="1"/>
          </p:cNvSpPr>
          <p:nvPr>
            <p:ph type="subTitle" idx="1"/>
          </p:nvPr>
        </p:nvSpPr>
        <p:spPr>
          <a:xfrm>
            <a:off x="2286000" y="5403057"/>
            <a:ext cx="13716000" cy="2483643"/>
          </a:xfrm>
        </p:spPr>
        <p:txBody>
          <a:bodyPr/>
          <a:lstStyle>
            <a:lvl1pPr marL="0" indent="0" algn="ctr">
              <a:buNone/>
              <a:defRPr sz="3600"/>
            </a:lvl1pPr>
            <a:lvl2pPr marL="685800" indent="0" algn="ctr">
              <a:buNone/>
              <a:defRPr sz="3000"/>
            </a:lvl2pPr>
            <a:lvl3pPr marL="1371600" indent="0" algn="ctr">
              <a:buNone/>
              <a:defRPr sz="2700"/>
            </a:lvl3pPr>
            <a:lvl4pPr marL="2057400" indent="0" algn="ctr">
              <a:buNone/>
              <a:defRPr sz="2400"/>
            </a:lvl4pPr>
            <a:lvl5pPr marL="2743200" indent="0" algn="ctr">
              <a:buNone/>
              <a:defRPr sz="2400"/>
            </a:lvl5pPr>
            <a:lvl6pPr marL="3429000" indent="0" algn="ctr">
              <a:buNone/>
              <a:defRPr sz="2400"/>
            </a:lvl6pPr>
            <a:lvl7pPr marL="4114800" indent="0" algn="ctr">
              <a:buNone/>
              <a:defRPr sz="2400"/>
            </a:lvl7pPr>
            <a:lvl8pPr marL="4800600" indent="0" algn="ctr">
              <a:buNone/>
              <a:defRPr sz="2400"/>
            </a:lvl8pPr>
            <a:lvl9pPr marL="5486400" indent="0" algn="ctr">
              <a:buNone/>
              <a:defRPr sz="2400"/>
            </a:lvl9pPr>
          </a:lstStyle>
          <a:p>
            <a:r>
              <a:rPr lang="en-US"/>
              <a:t>Click to edit Master subtitle style</a:t>
            </a:r>
          </a:p>
        </p:txBody>
      </p:sp>
      <p:sp>
        <p:nvSpPr>
          <p:cNvPr id="4" name="Date Placeholder 3">
            <a:extLst>
              <a:ext uri="{FF2B5EF4-FFF2-40B4-BE49-F238E27FC236}">
                <a16:creationId xmlns:a16="http://schemas.microsoft.com/office/drawing/2014/main" id="{DA8AFBC7-8DF7-4286-83EE-E642DFA216F0}"/>
              </a:ext>
            </a:extLst>
          </p:cNvPr>
          <p:cNvSpPr>
            <a:spLocks noGrp="1"/>
          </p:cNvSpPr>
          <p:nvPr>
            <p:ph type="dt" sz="half" idx="10"/>
          </p:nvPr>
        </p:nvSpPr>
        <p:spPr/>
        <p:txBody>
          <a:bodyPr/>
          <a:lstStyle/>
          <a:p>
            <a:fld id="{1D8BD707-D9CF-40AE-B4C6-C98DA3205C09}" type="datetimeFigureOut">
              <a:rPr lang="en-US" smtClean="0"/>
              <a:t>8/18/2022</a:t>
            </a:fld>
            <a:endParaRPr lang="en-US"/>
          </a:p>
        </p:txBody>
      </p:sp>
      <p:sp>
        <p:nvSpPr>
          <p:cNvPr id="5" name="Footer Placeholder 4">
            <a:extLst>
              <a:ext uri="{FF2B5EF4-FFF2-40B4-BE49-F238E27FC236}">
                <a16:creationId xmlns:a16="http://schemas.microsoft.com/office/drawing/2014/main" id="{9F2FE82E-E3F2-4F57-AB28-412FC6A48BB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2B5640C-BF37-41BD-97E1-068C229F256D}"/>
              </a:ext>
            </a:extLst>
          </p:cNvPr>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2602652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15F204-D7D8-409E-AB94-0F3EA665A8AB}"/>
              </a:ext>
            </a:extLst>
          </p:cNvPr>
          <p:cNvSpPr>
            <a:spLocks noGrp="1"/>
          </p:cNvSpPr>
          <p:nvPr>
            <p:ph type="title"/>
          </p:nvPr>
        </p:nvSpPr>
        <p:spPr>
          <a:xfrm>
            <a:off x="1257300" y="547688"/>
            <a:ext cx="15773400" cy="1988345"/>
          </a:xfrm>
          <a:prstGeom prst="rect">
            <a:avLst/>
          </a:prstGeom>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306E72E-9DF2-417C-9F4B-D0D0870AD80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743A069-07BC-4666-87ED-F16CF328D0E7}"/>
              </a:ext>
            </a:extLst>
          </p:cNvPr>
          <p:cNvSpPr>
            <a:spLocks noGrp="1"/>
          </p:cNvSpPr>
          <p:nvPr>
            <p:ph type="dt" sz="half" idx="10"/>
          </p:nvPr>
        </p:nvSpPr>
        <p:spPr/>
        <p:txBody>
          <a:bodyPr/>
          <a:lstStyle/>
          <a:p>
            <a:fld id="{1D8BD707-D9CF-40AE-B4C6-C98DA3205C09}" type="datetimeFigureOut">
              <a:rPr lang="en-US" smtClean="0"/>
              <a:t>8/18/2022</a:t>
            </a:fld>
            <a:endParaRPr lang="en-US"/>
          </a:p>
        </p:txBody>
      </p:sp>
      <p:sp>
        <p:nvSpPr>
          <p:cNvPr id="5" name="Footer Placeholder 4">
            <a:extLst>
              <a:ext uri="{FF2B5EF4-FFF2-40B4-BE49-F238E27FC236}">
                <a16:creationId xmlns:a16="http://schemas.microsoft.com/office/drawing/2014/main" id="{4D65C771-A9F1-4B3B-8447-DED4930491B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01EAE83-3201-4F61-BEC6-7D1240CE0349}"/>
              </a:ext>
            </a:extLst>
          </p:cNvPr>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12231529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99DF5FC-D7EE-4185-B5C8-ACFC349A248B}"/>
              </a:ext>
            </a:extLst>
          </p:cNvPr>
          <p:cNvSpPr>
            <a:spLocks noGrp="1"/>
          </p:cNvSpPr>
          <p:nvPr>
            <p:ph type="title" orient="vert"/>
          </p:nvPr>
        </p:nvSpPr>
        <p:spPr>
          <a:xfrm>
            <a:off x="13087350" y="547688"/>
            <a:ext cx="3943350" cy="8717757"/>
          </a:xfrm>
          <a:prstGeom prst="rect">
            <a:avLst/>
          </a:prstGeo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840F4FD-D6C9-45DD-9529-563E40F0AEF9}"/>
              </a:ext>
            </a:extLst>
          </p:cNvPr>
          <p:cNvSpPr>
            <a:spLocks noGrp="1"/>
          </p:cNvSpPr>
          <p:nvPr>
            <p:ph type="body" orient="vert" idx="1"/>
          </p:nvPr>
        </p:nvSpPr>
        <p:spPr>
          <a:xfrm>
            <a:off x="1257300" y="547688"/>
            <a:ext cx="11601450" cy="871775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7927FA2-73B8-49B2-9C03-BD623AA97E6E}"/>
              </a:ext>
            </a:extLst>
          </p:cNvPr>
          <p:cNvSpPr>
            <a:spLocks noGrp="1"/>
          </p:cNvSpPr>
          <p:nvPr>
            <p:ph type="dt" sz="half" idx="10"/>
          </p:nvPr>
        </p:nvSpPr>
        <p:spPr/>
        <p:txBody>
          <a:bodyPr/>
          <a:lstStyle/>
          <a:p>
            <a:fld id="{1D8BD707-D9CF-40AE-B4C6-C98DA3205C09}" type="datetimeFigureOut">
              <a:rPr lang="en-US" smtClean="0"/>
              <a:t>8/18/2022</a:t>
            </a:fld>
            <a:endParaRPr lang="en-US"/>
          </a:p>
        </p:txBody>
      </p:sp>
      <p:sp>
        <p:nvSpPr>
          <p:cNvPr id="5" name="Footer Placeholder 4">
            <a:extLst>
              <a:ext uri="{FF2B5EF4-FFF2-40B4-BE49-F238E27FC236}">
                <a16:creationId xmlns:a16="http://schemas.microsoft.com/office/drawing/2014/main" id="{13FFEED8-CB3E-4403-84DA-7EE547D22C9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6CC1CD5-46D6-4738-96BE-551AC598045B}"/>
              </a:ext>
            </a:extLst>
          </p:cNvPr>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40419796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D3EBC6C-AD22-4A71-AB50-98818C471A72}"/>
              </a:ext>
            </a:extLst>
          </p:cNvPr>
          <p:cNvSpPr>
            <a:spLocks noGrp="1"/>
          </p:cNvSpPr>
          <p:nvPr>
            <p:ph idx="1"/>
          </p:nvPr>
        </p:nvSpPr>
        <p:spPr/>
        <p:txBody>
          <a:bodyPr/>
          <a:lstStyle>
            <a:lvl1pPr marL="690563" indent="-690563">
              <a:buFont typeface="Courier New" panose="02070309020205020404" pitchFamily="49" charset="0"/>
              <a:buChar char="o"/>
              <a:tabLst/>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3ACCA7DC-E68E-4410-83B9-7CC1A90A4DE7}"/>
              </a:ext>
            </a:extLst>
          </p:cNvPr>
          <p:cNvSpPr>
            <a:spLocks noGrp="1"/>
          </p:cNvSpPr>
          <p:nvPr>
            <p:ph type="dt" sz="half" idx="10"/>
          </p:nvPr>
        </p:nvSpPr>
        <p:spPr/>
        <p:txBody>
          <a:bodyPr/>
          <a:lstStyle/>
          <a:p>
            <a:fld id="{1D8BD707-D9CF-40AE-B4C6-C98DA3205C09}" type="datetimeFigureOut">
              <a:rPr lang="en-US" smtClean="0"/>
              <a:t>8/18/2022</a:t>
            </a:fld>
            <a:endParaRPr lang="en-US"/>
          </a:p>
        </p:txBody>
      </p:sp>
      <p:sp>
        <p:nvSpPr>
          <p:cNvPr id="5" name="Footer Placeholder 4">
            <a:extLst>
              <a:ext uri="{FF2B5EF4-FFF2-40B4-BE49-F238E27FC236}">
                <a16:creationId xmlns:a16="http://schemas.microsoft.com/office/drawing/2014/main" id="{4F304F85-609B-4E90-BF81-E1E181123DF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07D1793-C9D6-4691-BE0D-3D14AE28283B}"/>
              </a:ext>
            </a:extLst>
          </p:cNvPr>
          <p:cNvSpPr>
            <a:spLocks noGrp="1"/>
          </p:cNvSpPr>
          <p:nvPr>
            <p:ph type="sldNum" sz="quarter" idx="12"/>
          </p:nvPr>
        </p:nvSpPr>
        <p:spPr/>
        <p:txBody>
          <a:bodyPr/>
          <a:lstStyle/>
          <a:p>
            <a:fld id="{B6F15528-21DE-4FAA-801E-634DDDAF4B2B}" type="slidenum">
              <a:rPr lang="en-US" smtClean="0"/>
              <a:t>‹#›</a:t>
            </a:fld>
            <a:endParaRPr lang="en-US"/>
          </a:p>
        </p:txBody>
      </p:sp>
      <p:sp>
        <p:nvSpPr>
          <p:cNvPr id="7" name="Rectangle 6">
            <a:extLst>
              <a:ext uri="{FF2B5EF4-FFF2-40B4-BE49-F238E27FC236}">
                <a16:creationId xmlns:a16="http://schemas.microsoft.com/office/drawing/2014/main" id="{18AA4FA2-A8AD-1E14-2317-B6E615F3564E}"/>
              </a:ext>
            </a:extLst>
          </p:cNvPr>
          <p:cNvSpPr/>
          <p:nvPr userDrawn="1"/>
        </p:nvSpPr>
        <p:spPr>
          <a:xfrm>
            <a:off x="-1" y="861973"/>
            <a:ext cx="15817943" cy="928727"/>
          </a:xfrm>
          <a:prstGeom prst="rect">
            <a:avLst/>
          </a:prstGeom>
          <a:solidFill>
            <a:srgbClr val="00659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800" dirty="0">
              <a:solidFill>
                <a:schemeClr val="bg1"/>
              </a:solidFill>
            </a:endParaRPr>
          </a:p>
        </p:txBody>
      </p:sp>
      <p:pic>
        <p:nvPicPr>
          <p:cNvPr id="8" name="Picture 7" descr="A picture containing text, porcelain&#10;&#10;Description automatically generated">
            <a:extLst>
              <a:ext uri="{FF2B5EF4-FFF2-40B4-BE49-F238E27FC236}">
                <a16:creationId xmlns:a16="http://schemas.microsoft.com/office/drawing/2014/main" id="{0219FD3B-4719-8510-02D4-69CDAA5E9B2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6230600" y="458771"/>
            <a:ext cx="1767840" cy="1737360"/>
          </a:xfrm>
          <a:prstGeom prst="rect">
            <a:avLst/>
          </a:prstGeom>
        </p:spPr>
      </p:pic>
    </p:spTree>
    <p:extLst>
      <p:ext uri="{BB962C8B-B14F-4D97-AF65-F5344CB8AC3E}">
        <p14:creationId xmlns:p14="http://schemas.microsoft.com/office/powerpoint/2010/main" val="3517543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809621-B669-4329-9FC3-86B32F869632}"/>
              </a:ext>
            </a:extLst>
          </p:cNvPr>
          <p:cNvSpPr>
            <a:spLocks noGrp="1"/>
          </p:cNvSpPr>
          <p:nvPr>
            <p:ph type="title"/>
          </p:nvPr>
        </p:nvSpPr>
        <p:spPr>
          <a:xfrm>
            <a:off x="1247775" y="2564608"/>
            <a:ext cx="15773400" cy="4279106"/>
          </a:xfrm>
          <a:prstGeom prst="rect">
            <a:avLst/>
          </a:prstGeom>
        </p:spPr>
        <p:txBody>
          <a:bodyPr anchor="b"/>
          <a:lstStyle>
            <a:lvl1pPr>
              <a:defRPr sz="9000"/>
            </a:lvl1pPr>
          </a:lstStyle>
          <a:p>
            <a:r>
              <a:rPr lang="en-US"/>
              <a:t>Click to edit Master title style</a:t>
            </a:r>
          </a:p>
        </p:txBody>
      </p:sp>
      <p:sp>
        <p:nvSpPr>
          <p:cNvPr id="3" name="Text Placeholder 2">
            <a:extLst>
              <a:ext uri="{FF2B5EF4-FFF2-40B4-BE49-F238E27FC236}">
                <a16:creationId xmlns:a16="http://schemas.microsoft.com/office/drawing/2014/main" id="{91752CC6-5E11-4555-9330-7EADDAE3A6F5}"/>
              </a:ext>
            </a:extLst>
          </p:cNvPr>
          <p:cNvSpPr>
            <a:spLocks noGrp="1"/>
          </p:cNvSpPr>
          <p:nvPr>
            <p:ph type="body" idx="1"/>
          </p:nvPr>
        </p:nvSpPr>
        <p:spPr>
          <a:xfrm>
            <a:off x="1247775" y="6884195"/>
            <a:ext cx="15773400" cy="2250281"/>
          </a:xfrm>
        </p:spPr>
        <p:txBody>
          <a:bodyPr/>
          <a:lstStyle>
            <a:lvl1pPr marL="0" indent="0">
              <a:buNone/>
              <a:defRPr sz="3600">
                <a:solidFill>
                  <a:schemeClr val="tx1">
                    <a:tint val="75000"/>
                  </a:schemeClr>
                </a:solidFill>
              </a:defRPr>
            </a:lvl1pPr>
            <a:lvl2pPr marL="685800" indent="0">
              <a:buNone/>
              <a:defRPr sz="3000">
                <a:solidFill>
                  <a:schemeClr val="tx1">
                    <a:tint val="75000"/>
                  </a:schemeClr>
                </a:solidFill>
              </a:defRPr>
            </a:lvl2pPr>
            <a:lvl3pPr marL="1371600" indent="0">
              <a:buNone/>
              <a:defRPr sz="2700">
                <a:solidFill>
                  <a:schemeClr val="tx1">
                    <a:tint val="75000"/>
                  </a:schemeClr>
                </a:solidFill>
              </a:defRPr>
            </a:lvl3pPr>
            <a:lvl4pPr marL="2057400" indent="0">
              <a:buNone/>
              <a:defRPr sz="2400">
                <a:solidFill>
                  <a:schemeClr val="tx1">
                    <a:tint val="75000"/>
                  </a:schemeClr>
                </a:solidFill>
              </a:defRPr>
            </a:lvl4pPr>
            <a:lvl5pPr marL="2743200" indent="0">
              <a:buNone/>
              <a:defRPr sz="2400">
                <a:solidFill>
                  <a:schemeClr val="tx1">
                    <a:tint val="75000"/>
                  </a:schemeClr>
                </a:solidFill>
              </a:defRPr>
            </a:lvl5pPr>
            <a:lvl6pPr marL="3429000" indent="0">
              <a:buNone/>
              <a:defRPr sz="2400">
                <a:solidFill>
                  <a:schemeClr val="tx1">
                    <a:tint val="75000"/>
                  </a:schemeClr>
                </a:solidFill>
              </a:defRPr>
            </a:lvl6pPr>
            <a:lvl7pPr marL="4114800" indent="0">
              <a:buNone/>
              <a:defRPr sz="2400">
                <a:solidFill>
                  <a:schemeClr val="tx1">
                    <a:tint val="75000"/>
                  </a:schemeClr>
                </a:solidFill>
              </a:defRPr>
            </a:lvl7pPr>
            <a:lvl8pPr marL="4800600" indent="0">
              <a:buNone/>
              <a:defRPr sz="2400">
                <a:solidFill>
                  <a:schemeClr val="tx1">
                    <a:tint val="75000"/>
                  </a:schemeClr>
                </a:solidFill>
              </a:defRPr>
            </a:lvl8pPr>
            <a:lvl9pPr marL="5486400" indent="0">
              <a:buNone/>
              <a:defRPr sz="2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D21A240-CD98-4F9F-81E4-B6AC28ED4401}"/>
              </a:ext>
            </a:extLst>
          </p:cNvPr>
          <p:cNvSpPr>
            <a:spLocks noGrp="1"/>
          </p:cNvSpPr>
          <p:nvPr>
            <p:ph type="dt" sz="half" idx="10"/>
          </p:nvPr>
        </p:nvSpPr>
        <p:spPr/>
        <p:txBody>
          <a:bodyPr/>
          <a:lstStyle/>
          <a:p>
            <a:fld id="{1D8BD707-D9CF-40AE-B4C6-C98DA3205C09}" type="datetimeFigureOut">
              <a:rPr lang="en-US" smtClean="0"/>
              <a:t>8/18/2022</a:t>
            </a:fld>
            <a:endParaRPr lang="en-US"/>
          </a:p>
        </p:txBody>
      </p:sp>
      <p:sp>
        <p:nvSpPr>
          <p:cNvPr id="5" name="Footer Placeholder 4">
            <a:extLst>
              <a:ext uri="{FF2B5EF4-FFF2-40B4-BE49-F238E27FC236}">
                <a16:creationId xmlns:a16="http://schemas.microsoft.com/office/drawing/2014/main" id="{88D495DB-156B-41E5-9AD3-EBF26464748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40FDAC-88F6-4772-8B3F-02AF281C1B3E}"/>
              </a:ext>
            </a:extLst>
          </p:cNvPr>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15502994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148E77-F4B0-40A2-B886-274C6BEDE291}"/>
              </a:ext>
            </a:extLst>
          </p:cNvPr>
          <p:cNvSpPr>
            <a:spLocks noGrp="1"/>
          </p:cNvSpPr>
          <p:nvPr>
            <p:ph type="title"/>
          </p:nvPr>
        </p:nvSpPr>
        <p:spPr>
          <a:xfrm>
            <a:off x="1257300" y="547688"/>
            <a:ext cx="15773400" cy="1988345"/>
          </a:xfrm>
          <a:prstGeom prst="rect">
            <a:avLst/>
          </a:prstGeom>
        </p:spPr>
        <p:txBody>
          <a:bodyPr/>
          <a:lstStyle/>
          <a:p>
            <a:r>
              <a:rPr lang="en-US"/>
              <a:t>Click to edit Master title style</a:t>
            </a:r>
          </a:p>
        </p:txBody>
      </p:sp>
      <p:sp>
        <p:nvSpPr>
          <p:cNvPr id="3" name="Content Placeholder 2">
            <a:extLst>
              <a:ext uri="{FF2B5EF4-FFF2-40B4-BE49-F238E27FC236}">
                <a16:creationId xmlns:a16="http://schemas.microsoft.com/office/drawing/2014/main" id="{E621B091-9BDC-4F23-AAEA-95AF10ADC9F9}"/>
              </a:ext>
            </a:extLst>
          </p:cNvPr>
          <p:cNvSpPr>
            <a:spLocks noGrp="1"/>
          </p:cNvSpPr>
          <p:nvPr>
            <p:ph sz="half" idx="1"/>
          </p:nvPr>
        </p:nvSpPr>
        <p:spPr>
          <a:xfrm>
            <a:off x="1257300" y="2738438"/>
            <a:ext cx="7772400" cy="65270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28F5947-2764-4C65-B9C4-0D75FA2EE9B0}"/>
              </a:ext>
            </a:extLst>
          </p:cNvPr>
          <p:cNvSpPr>
            <a:spLocks noGrp="1"/>
          </p:cNvSpPr>
          <p:nvPr>
            <p:ph sz="half" idx="2"/>
          </p:nvPr>
        </p:nvSpPr>
        <p:spPr>
          <a:xfrm>
            <a:off x="9258300" y="2738438"/>
            <a:ext cx="7772400" cy="65270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790BDB8-00EC-4F84-8B8F-8346CF01AB42}"/>
              </a:ext>
            </a:extLst>
          </p:cNvPr>
          <p:cNvSpPr>
            <a:spLocks noGrp="1"/>
          </p:cNvSpPr>
          <p:nvPr>
            <p:ph type="dt" sz="half" idx="10"/>
          </p:nvPr>
        </p:nvSpPr>
        <p:spPr/>
        <p:txBody>
          <a:bodyPr/>
          <a:lstStyle/>
          <a:p>
            <a:fld id="{1D8BD707-D9CF-40AE-B4C6-C98DA3205C09}" type="datetimeFigureOut">
              <a:rPr lang="en-US" smtClean="0"/>
              <a:t>8/18/2022</a:t>
            </a:fld>
            <a:endParaRPr lang="en-US"/>
          </a:p>
        </p:txBody>
      </p:sp>
      <p:sp>
        <p:nvSpPr>
          <p:cNvPr id="6" name="Footer Placeholder 5">
            <a:extLst>
              <a:ext uri="{FF2B5EF4-FFF2-40B4-BE49-F238E27FC236}">
                <a16:creationId xmlns:a16="http://schemas.microsoft.com/office/drawing/2014/main" id="{36F1F207-14A2-4C39-AB5A-45749C7279E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69939AC-20A8-4407-B57D-B424157D280B}"/>
              </a:ext>
            </a:extLst>
          </p:cNvPr>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23965958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F91632-2B78-44AE-837E-53953D57085A}"/>
              </a:ext>
            </a:extLst>
          </p:cNvPr>
          <p:cNvSpPr>
            <a:spLocks noGrp="1"/>
          </p:cNvSpPr>
          <p:nvPr>
            <p:ph type="title"/>
          </p:nvPr>
        </p:nvSpPr>
        <p:spPr>
          <a:xfrm>
            <a:off x="1259682" y="547688"/>
            <a:ext cx="15773400" cy="1988345"/>
          </a:xfrm>
          <a:prstGeom prst="rect">
            <a:avLst/>
          </a:prstGeom>
        </p:spPr>
        <p:txBody>
          <a:bodyPr/>
          <a:lstStyle/>
          <a:p>
            <a:r>
              <a:rPr lang="en-US"/>
              <a:t>Click to edit Master title style</a:t>
            </a:r>
          </a:p>
        </p:txBody>
      </p:sp>
      <p:sp>
        <p:nvSpPr>
          <p:cNvPr id="3" name="Text Placeholder 2">
            <a:extLst>
              <a:ext uri="{FF2B5EF4-FFF2-40B4-BE49-F238E27FC236}">
                <a16:creationId xmlns:a16="http://schemas.microsoft.com/office/drawing/2014/main" id="{95651ABB-FF62-4FBC-B1B1-90AFB81A4F49}"/>
              </a:ext>
            </a:extLst>
          </p:cNvPr>
          <p:cNvSpPr>
            <a:spLocks noGrp="1"/>
          </p:cNvSpPr>
          <p:nvPr>
            <p:ph type="body" idx="1"/>
          </p:nvPr>
        </p:nvSpPr>
        <p:spPr>
          <a:xfrm>
            <a:off x="1259683" y="2521745"/>
            <a:ext cx="7736681" cy="1235868"/>
          </a:xfrm>
        </p:spPr>
        <p:txBody>
          <a:bodyPr anchor="b"/>
          <a:lstStyle>
            <a:lvl1pPr marL="0" indent="0">
              <a:buNone/>
              <a:defRPr sz="3600" b="1"/>
            </a:lvl1pPr>
            <a:lvl2pPr marL="685800" indent="0">
              <a:buNone/>
              <a:defRPr sz="3000" b="1"/>
            </a:lvl2pPr>
            <a:lvl3pPr marL="1371600" indent="0">
              <a:buNone/>
              <a:defRPr sz="2700" b="1"/>
            </a:lvl3pPr>
            <a:lvl4pPr marL="2057400" indent="0">
              <a:buNone/>
              <a:defRPr sz="2400" b="1"/>
            </a:lvl4pPr>
            <a:lvl5pPr marL="2743200" indent="0">
              <a:buNone/>
              <a:defRPr sz="2400" b="1"/>
            </a:lvl5pPr>
            <a:lvl6pPr marL="3429000" indent="0">
              <a:buNone/>
              <a:defRPr sz="2400" b="1"/>
            </a:lvl6pPr>
            <a:lvl7pPr marL="4114800" indent="0">
              <a:buNone/>
              <a:defRPr sz="2400" b="1"/>
            </a:lvl7pPr>
            <a:lvl8pPr marL="4800600" indent="0">
              <a:buNone/>
              <a:defRPr sz="2400" b="1"/>
            </a:lvl8pPr>
            <a:lvl9pPr marL="5486400" indent="0">
              <a:buNone/>
              <a:defRPr sz="2400" b="1"/>
            </a:lvl9pPr>
          </a:lstStyle>
          <a:p>
            <a:pPr lvl="0"/>
            <a:r>
              <a:rPr lang="en-US"/>
              <a:t>Click to edit Master text styles</a:t>
            </a:r>
          </a:p>
        </p:txBody>
      </p:sp>
      <p:sp>
        <p:nvSpPr>
          <p:cNvPr id="4" name="Content Placeholder 3">
            <a:extLst>
              <a:ext uri="{FF2B5EF4-FFF2-40B4-BE49-F238E27FC236}">
                <a16:creationId xmlns:a16="http://schemas.microsoft.com/office/drawing/2014/main" id="{21CE5B47-D5EB-40AD-BCBA-14FBD4930346}"/>
              </a:ext>
            </a:extLst>
          </p:cNvPr>
          <p:cNvSpPr>
            <a:spLocks noGrp="1"/>
          </p:cNvSpPr>
          <p:nvPr>
            <p:ph sz="half" idx="2"/>
          </p:nvPr>
        </p:nvSpPr>
        <p:spPr>
          <a:xfrm>
            <a:off x="1259683" y="3757613"/>
            <a:ext cx="7736681" cy="55268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6AA8120-25E5-4120-8508-C7540E71AEAB}"/>
              </a:ext>
            </a:extLst>
          </p:cNvPr>
          <p:cNvSpPr>
            <a:spLocks noGrp="1"/>
          </p:cNvSpPr>
          <p:nvPr>
            <p:ph type="body" sz="quarter" idx="3"/>
          </p:nvPr>
        </p:nvSpPr>
        <p:spPr>
          <a:xfrm>
            <a:off x="9258300" y="2521745"/>
            <a:ext cx="7774782" cy="1235868"/>
          </a:xfrm>
        </p:spPr>
        <p:txBody>
          <a:bodyPr anchor="b"/>
          <a:lstStyle>
            <a:lvl1pPr marL="0" indent="0">
              <a:buNone/>
              <a:defRPr sz="3600" b="1"/>
            </a:lvl1pPr>
            <a:lvl2pPr marL="685800" indent="0">
              <a:buNone/>
              <a:defRPr sz="3000" b="1"/>
            </a:lvl2pPr>
            <a:lvl3pPr marL="1371600" indent="0">
              <a:buNone/>
              <a:defRPr sz="2700" b="1"/>
            </a:lvl3pPr>
            <a:lvl4pPr marL="2057400" indent="0">
              <a:buNone/>
              <a:defRPr sz="2400" b="1"/>
            </a:lvl4pPr>
            <a:lvl5pPr marL="2743200" indent="0">
              <a:buNone/>
              <a:defRPr sz="2400" b="1"/>
            </a:lvl5pPr>
            <a:lvl6pPr marL="3429000" indent="0">
              <a:buNone/>
              <a:defRPr sz="2400" b="1"/>
            </a:lvl6pPr>
            <a:lvl7pPr marL="4114800" indent="0">
              <a:buNone/>
              <a:defRPr sz="2400" b="1"/>
            </a:lvl7pPr>
            <a:lvl8pPr marL="4800600" indent="0">
              <a:buNone/>
              <a:defRPr sz="2400" b="1"/>
            </a:lvl8pPr>
            <a:lvl9pPr marL="5486400" indent="0">
              <a:buNone/>
              <a:defRPr sz="2400" b="1"/>
            </a:lvl9pPr>
          </a:lstStyle>
          <a:p>
            <a:pPr lvl="0"/>
            <a:r>
              <a:rPr lang="en-US"/>
              <a:t>Click to edit Master text styles</a:t>
            </a:r>
          </a:p>
        </p:txBody>
      </p:sp>
      <p:sp>
        <p:nvSpPr>
          <p:cNvPr id="6" name="Content Placeholder 5">
            <a:extLst>
              <a:ext uri="{FF2B5EF4-FFF2-40B4-BE49-F238E27FC236}">
                <a16:creationId xmlns:a16="http://schemas.microsoft.com/office/drawing/2014/main" id="{77CF6532-98E4-425A-9624-6381F85BF623}"/>
              </a:ext>
            </a:extLst>
          </p:cNvPr>
          <p:cNvSpPr>
            <a:spLocks noGrp="1"/>
          </p:cNvSpPr>
          <p:nvPr>
            <p:ph sz="quarter" idx="4"/>
          </p:nvPr>
        </p:nvSpPr>
        <p:spPr>
          <a:xfrm>
            <a:off x="9258300" y="3757613"/>
            <a:ext cx="7774782" cy="55268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9106366-CC33-48B0-9A2D-60AA2283A605}"/>
              </a:ext>
            </a:extLst>
          </p:cNvPr>
          <p:cNvSpPr>
            <a:spLocks noGrp="1"/>
          </p:cNvSpPr>
          <p:nvPr>
            <p:ph type="dt" sz="half" idx="10"/>
          </p:nvPr>
        </p:nvSpPr>
        <p:spPr/>
        <p:txBody>
          <a:bodyPr/>
          <a:lstStyle/>
          <a:p>
            <a:fld id="{1D8BD707-D9CF-40AE-B4C6-C98DA3205C09}" type="datetimeFigureOut">
              <a:rPr lang="en-US" smtClean="0"/>
              <a:t>8/18/2022</a:t>
            </a:fld>
            <a:endParaRPr lang="en-US"/>
          </a:p>
        </p:txBody>
      </p:sp>
      <p:sp>
        <p:nvSpPr>
          <p:cNvPr id="8" name="Footer Placeholder 7">
            <a:extLst>
              <a:ext uri="{FF2B5EF4-FFF2-40B4-BE49-F238E27FC236}">
                <a16:creationId xmlns:a16="http://schemas.microsoft.com/office/drawing/2014/main" id="{F91F5822-E0A1-44D8-AA2C-76F8F059C68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BFFCAD0-2AA7-41A9-8852-E39790C4C693}"/>
              </a:ext>
            </a:extLst>
          </p:cNvPr>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19414899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A6D4B1-A6BC-4A2E-A34B-5BCCBA8C5508}"/>
              </a:ext>
            </a:extLst>
          </p:cNvPr>
          <p:cNvSpPr>
            <a:spLocks noGrp="1"/>
          </p:cNvSpPr>
          <p:nvPr>
            <p:ph type="title"/>
          </p:nvPr>
        </p:nvSpPr>
        <p:spPr>
          <a:xfrm>
            <a:off x="1257300" y="547688"/>
            <a:ext cx="15773400" cy="1988345"/>
          </a:xfrm>
          <a:prstGeom prst="rect">
            <a:avLst/>
          </a:prstGeom>
        </p:spPr>
        <p:txBody>
          <a:bodyPr/>
          <a:lstStyle/>
          <a:p>
            <a:r>
              <a:rPr lang="en-US"/>
              <a:t>Click to edit Master title style</a:t>
            </a:r>
          </a:p>
        </p:txBody>
      </p:sp>
      <p:sp>
        <p:nvSpPr>
          <p:cNvPr id="3" name="Date Placeholder 2">
            <a:extLst>
              <a:ext uri="{FF2B5EF4-FFF2-40B4-BE49-F238E27FC236}">
                <a16:creationId xmlns:a16="http://schemas.microsoft.com/office/drawing/2014/main" id="{695D6425-86A3-4C5A-8EE5-1C95F5C5338D}"/>
              </a:ext>
            </a:extLst>
          </p:cNvPr>
          <p:cNvSpPr>
            <a:spLocks noGrp="1"/>
          </p:cNvSpPr>
          <p:nvPr>
            <p:ph type="dt" sz="half" idx="10"/>
          </p:nvPr>
        </p:nvSpPr>
        <p:spPr/>
        <p:txBody>
          <a:bodyPr/>
          <a:lstStyle/>
          <a:p>
            <a:fld id="{1D8BD707-D9CF-40AE-B4C6-C98DA3205C09}" type="datetimeFigureOut">
              <a:rPr lang="en-US" smtClean="0"/>
              <a:t>8/18/2022</a:t>
            </a:fld>
            <a:endParaRPr lang="en-US"/>
          </a:p>
        </p:txBody>
      </p:sp>
      <p:sp>
        <p:nvSpPr>
          <p:cNvPr id="4" name="Footer Placeholder 3">
            <a:extLst>
              <a:ext uri="{FF2B5EF4-FFF2-40B4-BE49-F238E27FC236}">
                <a16:creationId xmlns:a16="http://schemas.microsoft.com/office/drawing/2014/main" id="{EA226B4B-772E-43F7-95C5-9A633A21FDB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B433085-2E08-4BF5-A569-663A29AA81DD}"/>
              </a:ext>
            </a:extLst>
          </p:cNvPr>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4341052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A1A04CF-CAA5-4D7B-8B81-19DC4DA52214}"/>
              </a:ext>
            </a:extLst>
          </p:cNvPr>
          <p:cNvSpPr>
            <a:spLocks noGrp="1"/>
          </p:cNvSpPr>
          <p:nvPr>
            <p:ph type="dt" sz="half" idx="10"/>
          </p:nvPr>
        </p:nvSpPr>
        <p:spPr/>
        <p:txBody>
          <a:bodyPr/>
          <a:lstStyle/>
          <a:p>
            <a:fld id="{1D8BD707-D9CF-40AE-B4C6-C98DA3205C09}" type="datetimeFigureOut">
              <a:rPr lang="en-US" smtClean="0"/>
              <a:t>8/18/2022</a:t>
            </a:fld>
            <a:endParaRPr lang="en-US"/>
          </a:p>
        </p:txBody>
      </p:sp>
      <p:sp>
        <p:nvSpPr>
          <p:cNvPr id="3" name="Footer Placeholder 2">
            <a:extLst>
              <a:ext uri="{FF2B5EF4-FFF2-40B4-BE49-F238E27FC236}">
                <a16:creationId xmlns:a16="http://schemas.microsoft.com/office/drawing/2014/main" id="{A9CF8669-A2B8-4D71-969C-2EB9855AD37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27FC543-8142-4FF6-BC4A-7F2AFFC948ED}"/>
              </a:ext>
            </a:extLst>
          </p:cNvPr>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34915178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FD8E65-8ED4-4519-8565-344A6723DA8C}"/>
              </a:ext>
            </a:extLst>
          </p:cNvPr>
          <p:cNvSpPr>
            <a:spLocks noGrp="1"/>
          </p:cNvSpPr>
          <p:nvPr>
            <p:ph type="title"/>
          </p:nvPr>
        </p:nvSpPr>
        <p:spPr>
          <a:xfrm>
            <a:off x="1259683" y="685800"/>
            <a:ext cx="5898356" cy="2400300"/>
          </a:xfrm>
          <a:prstGeom prst="rect">
            <a:avLst/>
          </a:prstGeom>
        </p:spPr>
        <p:txBody>
          <a:bodyPr anchor="b"/>
          <a:lstStyle>
            <a:lvl1pPr>
              <a:defRPr sz="4800"/>
            </a:lvl1pPr>
          </a:lstStyle>
          <a:p>
            <a:r>
              <a:rPr lang="en-US"/>
              <a:t>Click to edit Master title style</a:t>
            </a:r>
          </a:p>
        </p:txBody>
      </p:sp>
      <p:sp>
        <p:nvSpPr>
          <p:cNvPr id="3" name="Content Placeholder 2">
            <a:extLst>
              <a:ext uri="{FF2B5EF4-FFF2-40B4-BE49-F238E27FC236}">
                <a16:creationId xmlns:a16="http://schemas.microsoft.com/office/drawing/2014/main" id="{976F1D4A-DC81-48C3-8BE9-AD34DB48BCF2}"/>
              </a:ext>
            </a:extLst>
          </p:cNvPr>
          <p:cNvSpPr>
            <a:spLocks noGrp="1"/>
          </p:cNvSpPr>
          <p:nvPr>
            <p:ph idx="1"/>
          </p:nvPr>
        </p:nvSpPr>
        <p:spPr>
          <a:xfrm>
            <a:off x="7774782" y="1481138"/>
            <a:ext cx="9258300" cy="7310438"/>
          </a:xfrm>
        </p:spPr>
        <p:txBody>
          <a:bodyPr/>
          <a:lstStyle>
            <a:lvl1pPr>
              <a:defRPr sz="4800"/>
            </a:lvl1pPr>
            <a:lvl2pPr>
              <a:defRPr sz="4200"/>
            </a:lvl2pPr>
            <a:lvl3pPr>
              <a:defRPr sz="3600"/>
            </a:lvl3pPr>
            <a:lvl4pPr>
              <a:defRPr sz="3000"/>
            </a:lvl4pPr>
            <a:lvl5pPr>
              <a:defRPr sz="3000"/>
            </a:lvl5pPr>
            <a:lvl6pPr>
              <a:defRPr sz="3000"/>
            </a:lvl6pPr>
            <a:lvl7pPr>
              <a:defRPr sz="3000"/>
            </a:lvl7pPr>
            <a:lvl8pPr>
              <a:defRPr sz="3000"/>
            </a:lvl8pPr>
            <a:lvl9pPr>
              <a:defRPr sz="3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6ED7BF5-6F74-4EEA-AD21-A0E8291E5308}"/>
              </a:ext>
            </a:extLst>
          </p:cNvPr>
          <p:cNvSpPr>
            <a:spLocks noGrp="1"/>
          </p:cNvSpPr>
          <p:nvPr>
            <p:ph type="body" sz="half" idx="2"/>
          </p:nvPr>
        </p:nvSpPr>
        <p:spPr>
          <a:xfrm>
            <a:off x="1259683" y="3086100"/>
            <a:ext cx="5898356" cy="5717382"/>
          </a:xfrm>
        </p:spPr>
        <p:txBody>
          <a:bodyPr/>
          <a:lstStyle>
            <a:lvl1pPr marL="0" indent="0">
              <a:buNone/>
              <a:defRPr sz="2400"/>
            </a:lvl1pPr>
            <a:lvl2pPr marL="685800" indent="0">
              <a:buNone/>
              <a:defRPr sz="2100"/>
            </a:lvl2pPr>
            <a:lvl3pPr marL="1371600" indent="0">
              <a:buNone/>
              <a:defRPr sz="1800"/>
            </a:lvl3pPr>
            <a:lvl4pPr marL="2057400" indent="0">
              <a:buNone/>
              <a:defRPr sz="1500"/>
            </a:lvl4pPr>
            <a:lvl5pPr marL="2743200" indent="0">
              <a:buNone/>
              <a:defRPr sz="1500"/>
            </a:lvl5pPr>
            <a:lvl6pPr marL="3429000" indent="0">
              <a:buNone/>
              <a:defRPr sz="1500"/>
            </a:lvl6pPr>
            <a:lvl7pPr marL="4114800" indent="0">
              <a:buNone/>
              <a:defRPr sz="1500"/>
            </a:lvl7pPr>
            <a:lvl8pPr marL="4800600" indent="0">
              <a:buNone/>
              <a:defRPr sz="1500"/>
            </a:lvl8pPr>
            <a:lvl9pPr marL="5486400" indent="0">
              <a:buNone/>
              <a:defRPr sz="1500"/>
            </a:lvl9pPr>
          </a:lstStyle>
          <a:p>
            <a:pPr lvl="0"/>
            <a:r>
              <a:rPr lang="en-US"/>
              <a:t>Click to edit Master text styles</a:t>
            </a:r>
          </a:p>
        </p:txBody>
      </p:sp>
      <p:sp>
        <p:nvSpPr>
          <p:cNvPr id="5" name="Date Placeholder 4">
            <a:extLst>
              <a:ext uri="{FF2B5EF4-FFF2-40B4-BE49-F238E27FC236}">
                <a16:creationId xmlns:a16="http://schemas.microsoft.com/office/drawing/2014/main" id="{92F68ECF-4B76-415F-9318-9A78A7D91FA5}"/>
              </a:ext>
            </a:extLst>
          </p:cNvPr>
          <p:cNvSpPr>
            <a:spLocks noGrp="1"/>
          </p:cNvSpPr>
          <p:nvPr>
            <p:ph type="dt" sz="half" idx="10"/>
          </p:nvPr>
        </p:nvSpPr>
        <p:spPr/>
        <p:txBody>
          <a:bodyPr/>
          <a:lstStyle/>
          <a:p>
            <a:fld id="{1D8BD707-D9CF-40AE-B4C6-C98DA3205C09}" type="datetimeFigureOut">
              <a:rPr lang="en-US" smtClean="0"/>
              <a:t>8/18/2022</a:t>
            </a:fld>
            <a:endParaRPr lang="en-US"/>
          </a:p>
        </p:txBody>
      </p:sp>
      <p:sp>
        <p:nvSpPr>
          <p:cNvPr id="6" name="Footer Placeholder 5">
            <a:extLst>
              <a:ext uri="{FF2B5EF4-FFF2-40B4-BE49-F238E27FC236}">
                <a16:creationId xmlns:a16="http://schemas.microsoft.com/office/drawing/2014/main" id="{852AA15E-0F8B-4C26-89D7-B8DEC6EF67F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3E3ACD0-7DF9-426C-B9D3-D34E95B3B138}"/>
              </a:ext>
            </a:extLst>
          </p:cNvPr>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39364530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6F10F-1311-4702-9920-6898667DAFFE}"/>
              </a:ext>
            </a:extLst>
          </p:cNvPr>
          <p:cNvSpPr>
            <a:spLocks noGrp="1"/>
          </p:cNvSpPr>
          <p:nvPr>
            <p:ph type="title"/>
          </p:nvPr>
        </p:nvSpPr>
        <p:spPr>
          <a:xfrm>
            <a:off x="1259683" y="685800"/>
            <a:ext cx="5898356" cy="2400300"/>
          </a:xfrm>
          <a:prstGeom prst="rect">
            <a:avLst/>
          </a:prstGeom>
        </p:spPr>
        <p:txBody>
          <a:bodyPr anchor="b"/>
          <a:lstStyle>
            <a:lvl1pPr>
              <a:defRPr sz="4800"/>
            </a:lvl1pPr>
          </a:lstStyle>
          <a:p>
            <a:r>
              <a:rPr lang="en-US"/>
              <a:t>Click to edit Master title style</a:t>
            </a:r>
          </a:p>
        </p:txBody>
      </p:sp>
      <p:sp>
        <p:nvSpPr>
          <p:cNvPr id="3" name="Picture Placeholder 2">
            <a:extLst>
              <a:ext uri="{FF2B5EF4-FFF2-40B4-BE49-F238E27FC236}">
                <a16:creationId xmlns:a16="http://schemas.microsoft.com/office/drawing/2014/main" id="{9A111094-1448-4BFF-9274-D5D757EF89EC}"/>
              </a:ext>
            </a:extLst>
          </p:cNvPr>
          <p:cNvSpPr>
            <a:spLocks noGrp="1"/>
          </p:cNvSpPr>
          <p:nvPr>
            <p:ph type="pic" idx="1"/>
          </p:nvPr>
        </p:nvSpPr>
        <p:spPr>
          <a:xfrm>
            <a:off x="7774782" y="1481138"/>
            <a:ext cx="9258300" cy="7310438"/>
          </a:xfrm>
        </p:spPr>
        <p:txBody>
          <a:bodyPr/>
          <a:lstStyle>
            <a:lvl1pPr marL="0" indent="0">
              <a:buNone/>
              <a:defRPr sz="4800"/>
            </a:lvl1pPr>
            <a:lvl2pPr marL="685800" indent="0">
              <a:buNone/>
              <a:defRPr sz="4200"/>
            </a:lvl2pPr>
            <a:lvl3pPr marL="1371600" indent="0">
              <a:buNone/>
              <a:defRPr sz="3600"/>
            </a:lvl3pPr>
            <a:lvl4pPr marL="2057400" indent="0">
              <a:buNone/>
              <a:defRPr sz="3000"/>
            </a:lvl4pPr>
            <a:lvl5pPr marL="2743200" indent="0">
              <a:buNone/>
              <a:defRPr sz="3000"/>
            </a:lvl5pPr>
            <a:lvl6pPr marL="3429000" indent="0">
              <a:buNone/>
              <a:defRPr sz="3000"/>
            </a:lvl6pPr>
            <a:lvl7pPr marL="4114800" indent="0">
              <a:buNone/>
              <a:defRPr sz="3000"/>
            </a:lvl7pPr>
            <a:lvl8pPr marL="4800600" indent="0">
              <a:buNone/>
              <a:defRPr sz="3000"/>
            </a:lvl8pPr>
            <a:lvl9pPr marL="5486400" indent="0">
              <a:buNone/>
              <a:defRPr sz="3000"/>
            </a:lvl9pPr>
          </a:lstStyle>
          <a:p>
            <a:endParaRPr lang="en-US"/>
          </a:p>
        </p:txBody>
      </p:sp>
      <p:sp>
        <p:nvSpPr>
          <p:cNvPr id="4" name="Text Placeholder 3">
            <a:extLst>
              <a:ext uri="{FF2B5EF4-FFF2-40B4-BE49-F238E27FC236}">
                <a16:creationId xmlns:a16="http://schemas.microsoft.com/office/drawing/2014/main" id="{EFBA33C0-C986-4BD2-B0C6-769E5C41B9D0}"/>
              </a:ext>
            </a:extLst>
          </p:cNvPr>
          <p:cNvSpPr>
            <a:spLocks noGrp="1"/>
          </p:cNvSpPr>
          <p:nvPr>
            <p:ph type="body" sz="half" idx="2"/>
          </p:nvPr>
        </p:nvSpPr>
        <p:spPr>
          <a:xfrm>
            <a:off x="1259683" y="3086100"/>
            <a:ext cx="5898356" cy="5717382"/>
          </a:xfrm>
        </p:spPr>
        <p:txBody>
          <a:bodyPr/>
          <a:lstStyle>
            <a:lvl1pPr marL="0" indent="0">
              <a:buNone/>
              <a:defRPr sz="2400"/>
            </a:lvl1pPr>
            <a:lvl2pPr marL="685800" indent="0">
              <a:buNone/>
              <a:defRPr sz="2100"/>
            </a:lvl2pPr>
            <a:lvl3pPr marL="1371600" indent="0">
              <a:buNone/>
              <a:defRPr sz="1800"/>
            </a:lvl3pPr>
            <a:lvl4pPr marL="2057400" indent="0">
              <a:buNone/>
              <a:defRPr sz="1500"/>
            </a:lvl4pPr>
            <a:lvl5pPr marL="2743200" indent="0">
              <a:buNone/>
              <a:defRPr sz="1500"/>
            </a:lvl5pPr>
            <a:lvl6pPr marL="3429000" indent="0">
              <a:buNone/>
              <a:defRPr sz="1500"/>
            </a:lvl6pPr>
            <a:lvl7pPr marL="4114800" indent="0">
              <a:buNone/>
              <a:defRPr sz="1500"/>
            </a:lvl7pPr>
            <a:lvl8pPr marL="4800600" indent="0">
              <a:buNone/>
              <a:defRPr sz="1500"/>
            </a:lvl8pPr>
            <a:lvl9pPr marL="5486400" indent="0">
              <a:buNone/>
              <a:defRPr sz="1500"/>
            </a:lvl9pPr>
          </a:lstStyle>
          <a:p>
            <a:pPr lvl="0"/>
            <a:r>
              <a:rPr lang="en-US"/>
              <a:t>Click to edit Master text styles</a:t>
            </a:r>
          </a:p>
        </p:txBody>
      </p:sp>
      <p:sp>
        <p:nvSpPr>
          <p:cNvPr id="5" name="Date Placeholder 4">
            <a:extLst>
              <a:ext uri="{FF2B5EF4-FFF2-40B4-BE49-F238E27FC236}">
                <a16:creationId xmlns:a16="http://schemas.microsoft.com/office/drawing/2014/main" id="{9EA3CE0F-1DD1-4472-BEAC-CC4D67887A75}"/>
              </a:ext>
            </a:extLst>
          </p:cNvPr>
          <p:cNvSpPr>
            <a:spLocks noGrp="1"/>
          </p:cNvSpPr>
          <p:nvPr>
            <p:ph type="dt" sz="half" idx="10"/>
          </p:nvPr>
        </p:nvSpPr>
        <p:spPr/>
        <p:txBody>
          <a:bodyPr/>
          <a:lstStyle/>
          <a:p>
            <a:fld id="{1D8BD707-D9CF-40AE-B4C6-C98DA3205C09}" type="datetimeFigureOut">
              <a:rPr lang="en-US" smtClean="0"/>
              <a:t>8/18/2022</a:t>
            </a:fld>
            <a:endParaRPr lang="en-US"/>
          </a:p>
        </p:txBody>
      </p:sp>
      <p:sp>
        <p:nvSpPr>
          <p:cNvPr id="6" name="Footer Placeholder 5">
            <a:extLst>
              <a:ext uri="{FF2B5EF4-FFF2-40B4-BE49-F238E27FC236}">
                <a16:creationId xmlns:a16="http://schemas.microsoft.com/office/drawing/2014/main" id="{C62D6172-E8D7-42AB-BDB2-90ADB6D865A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221B376-DCEA-427E-A2AE-AFABCCE19A9E}"/>
              </a:ext>
            </a:extLst>
          </p:cNvPr>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31161250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2A435175-D17C-4CD3-8761-EED74233BADA}"/>
              </a:ext>
            </a:extLst>
          </p:cNvPr>
          <p:cNvSpPr>
            <a:spLocks noGrp="1"/>
          </p:cNvSpPr>
          <p:nvPr>
            <p:ph type="body" idx="1"/>
          </p:nvPr>
        </p:nvSpPr>
        <p:spPr>
          <a:xfrm>
            <a:off x="1257300" y="2196132"/>
            <a:ext cx="15773400" cy="7069314"/>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9DBF1AEC-B72B-483D-A3FC-D6CB29E8A06A}"/>
              </a:ext>
            </a:extLst>
          </p:cNvPr>
          <p:cNvSpPr>
            <a:spLocks noGrp="1"/>
          </p:cNvSpPr>
          <p:nvPr>
            <p:ph type="dt" sz="half" idx="2"/>
          </p:nvPr>
        </p:nvSpPr>
        <p:spPr>
          <a:xfrm>
            <a:off x="1257300" y="9534526"/>
            <a:ext cx="4114800" cy="547688"/>
          </a:xfrm>
          <a:prstGeom prst="rect">
            <a:avLst/>
          </a:prstGeom>
        </p:spPr>
        <p:txBody>
          <a:bodyPr vert="horz" lIns="91440" tIns="45720" rIns="91440" bIns="45720" rtlCol="0" anchor="ctr"/>
          <a:lstStyle>
            <a:lvl1pPr algn="l">
              <a:defRPr sz="1800">
                <a:solidFill>
                  <a:schemeClr val="tx1">
                    <a:tint val="75000"/>
                  </a:schemeClr>
                </a:solidFill>
              </a:defRPr>
            </a:lvl1pPr>
          </a:lstStyle>
          <a:p>
            <a:fld id="{1D8BD707-D9CF-40AE-B4C6-C98DA3205C09}" type="datetimeFigureOut">
              <a:rPr lang="en-US" smtClean="0"/>
              <a:t>8/18/2022</a:t>
            </a:fld>
            <a:endParaRPr lang="en-US"/>
          </a:p>
        </p:txBody>
      </p:sp>
      <p:sp>
        <p:nvSpPr>
          <p:cNvPr id="5" name="Footer Placeholder 4">
            <a:extLst>
              <a:ext uri="{FF2B5EF4-FFF2-40B4-BE49-F238E27FC236}">
                <a16:creationId xmlns:a16="http://schemas.microsoft.com/office/drawing/2014/main" id="{32B29B86-0BB9-473A-8B4D-9930A3252501}"/>
              </a:ext>
            </a:extLst>
          </p:cNvPr>
          <p:cNvSpPr>
            <a:spLocks noGrp="1"/>
          </p:cNvSpPr>
          <p:nvPr>
            <p:ph type="ftr" sz="quarter" idx="3"/>
          </p:nvPr>
        </p:nvSpPr>
        <p:spPr>
          <a:xfrm>
            <a:off x="6057900" y="9534526"/>
            <a:ext cx="6172200" cy="547688"/>
          </a:xfrm>
          <a:prstGeom prst="rect">
            <a:avLst/>
          </a:prstGeom>
        </p:spPr>
        <p:txBody>
          <a:bodyPr vert="horz" lIns="91440" tIns="45720" rIns="91440" bIns="45720" rtlCol="0" anchor="ctr"/>
          <a:lstStyle>
            <a:lvl1pPr algn="ctr">
              <a:defRPr sz="18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571FD8D-BAA9-4B92-AF13-FAA090791353}"/>
              </a:ext>
            </a:extLst>
          </p:cNvPr>
          <p:cNvSpPr>
            <a:spLocks noGrp="1"/>
          </p:cNvSpPr>
          <p:nvPr>
            <p:ph type="sldNum" sz="quarter" idx="4"/>
          </p:nvPr>
        </p:nvSpPr>
        <p:spPr>
          <a:xfrm>
            <a:off x="12915900" y="9534526"/>
            <a:ext cx="4114800" cy="547688"/>
          </a:xfrm>
          <a:prstGeom prst="rect">
            <a:avLst/>
          </a:prstGeom>
        </p:spPr>
        <p:txBody>
          <a:bodyPr vert="horz" lIns="91440" tIns="45720" rIns="91440" bIns="45720" rtlCol="0" anchor="ctr"/>
          <a:lstStyle>
            <a:lvl1pPr algn="r">
              <a:defRPr sz="1800">
                <a:solidFill>
                  <a:schemeClr val="tx1">
                    <a:tint val="75000"/>
                  </a:schemeClr>
                </a:solidFill>
              </a:defRPr>
            </a:lvl1pPr>
          </a:lstStyle>
          <a:p>
            <a:fld id="{B6F15528-21DE-4FAA-801E-634DDDAF4B2B}" type="slidenum">
              <a:rPr lang="en-US" smtClean="0"/>
              <a:t>‹#›</a:t>
            </a:fld>
            <a:endParaRPr lang="en-US"/>
          </a:p>
        </p:txBody>
      </p:sp>
      <p:sp>
        <p:nvSpPr>
          <p:cNvPr id="7" name="Rectangle 6">
            <a:extLst>
              <a:ext uri="{FF2B5EF4-FFF2-40B4-BE49-F238E27FC236}">
                <a16:creationId xmlns:a16="http://schemas.microsoft.com/office/drawing/2014/main" id="{C082DEC1-1FD5-2301-0D8C-6CB0ED4552EE}"/>
              </a:ext>
            </a:extLst>
          </p:cNvPr>
          <p:cNvSpPr/>
          <p:nvPr userDrawn="1"/>
        </p:nvSpPr>
        <p:spPr>
          <a:xfrm>
            <a:off x="-1" y="861973"/>
            <a:ext cx="15817943" cy="928727"/>
          </a:xfrm>
          <a:prstGeom prst="rect">
            <a:avLst/>
          </a:prstGeom>
          <a:solidFill>
            <a:srgbClr val="00659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800" dirty="0">
              <a:solidFill>
                <a:schemeClr val="bg1"/>
              </a:solidFill>
            </a:endParaRPr>
          </a:p>
        </p:txBody>
      </p:sp>
      <p:pic>
        <p:nvPicPr>
          <p:cNvPr id="8" name="Picture 7" descr="A picture containing text, porcelain&#10;&#10;Description automatically generated">
            <a:extLst>
              <a:ext uri="{FF2B5EF4-FFF2-40B4-BE49-F238E27FC236}">
                <a16:creationId xmlns:a16="http://schemas.microsoft.com/office/drawing/2014/main" id="{981D2B06-3690-65EF-EC3E-DC08D64176FA}"/>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16230600" y="458771"/>
            <a:ext cx="1767840" cy="1737360"/>
          </a:xfrm>
          <a:prstGeom prst="rect">
            <a:avLst/>
          </a:prstGeom>
        </p:spPr>
      </p:pic>
    </p:spTree>
    <p:extLst>
      <p:ext uri="{BB962C8B-B14F-4D97-AF65-F5344CB8AC3E}">
        <p14:creationId xmlns:p14="http://schemas.microsoft.com/office/powerpoint/2010/main" val="2808494651"/>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Lst>
  <p:txStyles>
    <p:titleStyle>
      <a:lvl1pPr algn="l" defTabSz="1371600" rtl="0" eaLnBrk="1" latinLnBrk="0" hangingPunct="1">
        <a:lnSpc>
          <a:spcPct val="90000"/>
        </a:lnSpc>
        <a:spcBef>
          <a:spcPct val="0"/>
        </a:spcBef>
        <a:buNone/>
        <a:defRPr sz="6600" kern="1200">
          <a:solidFill>
            <a:schemeClr val="tx1"/>
          </a:solidFill>
          <a:latin typeface="+mj-lt"/>
          <a:ea typeface="+mj-ea"/>
          <a:cs typeface="+mj-cs"/>
        </a:defRPr>
      </a:lvl1pPr>
    </p:titleStyle>
    <p:bodyStyle>
      <a:lvl1pPr marL="642938" indent="-642938" algn="l" defTabSz="1371600" rtl="0" eaLnBrk="1" latinLnBrk="0" hangingPunct="1">
        <a:lnSpc>
          <a:spcPct val="90000"/>
        </a:lnSpc>
        <a:spcBef>
          <a:spcPts val="1500"/>
        </a:spcBef>
        <a:buClr>
          <a:schemeClr val="accent4"/>
        </a:buClr>
        <a:buFont typeface="Courier New" panose="02070309020205020404" pitchFamily="49" charset="0"/>
        <a:buChar char="o"/>
        <a:tabLst/>
        <a:defRPr sz="4200" kern="1200">
          <a:solidFill>
            <a:schemeClr val="tx1"/>
          </a:solidFill>
          <a:latin typeface="+mn-lt"/>
          <a:ea typeface="+mn-ea"/>
          <a:cs typeface="+mn-cs"/>
        </a:defRPr>
      </a:lvl1pPr>
      <a:lvl2pPr marL="1028700" indent="-342900" algn="l" defTabSz="1371600" rtl="0" eaLnBrk="1" latinLnBrk="0" hangingPunct="1">
        <a:lnSpc>
          <a:spcPct val="90000"/>
        </a:lnSpc>
        <a:spcBef>
          <a:spcPts val="750"/>
        </a:spcBef>
        <a:buClr>
          <a:schemeClr val="accent4"/>
        </a:buClr>
        <a:buFont typeface="Arial" panose="020B0604020202020204" pitchFamily="34" charset="0"/>
        <a:buChar char="•"/>
        <a:defRPr sz="3600" kern="1200">
          <a:solidFill>
            <a:schemeClr val="tx1"/>
          </a:solidFill>
          <a:latin typeface="+mn-lt"/>
          <a:ea typeface="+mn-ea"/>
          <a:cs typeface="+mn-cs"/>
        </a:defRPr>
      </a:lvl2pPr>
      <a:lvl3pPr marL="1714500" indent="-342900" algn="l" defTabSz="1371600" rtl="0" eaLnBrk="1" latinLnBrk="0" hangingPunct="1">
        <a:lnSpc>
          <a:spcPct val="90000"/>
        </a:lnSpc>
        <a:spcBef>
          <a:spcPts val="750"/>
        </a:spcBef>
        <a:buFont typeface="Arial" panose="020B0604020202020204" pitchFamily="34" charset="0"/>
        <a:buChar char="•"/>
        <a:defRPr sz="3000" kern="1200">
          <a:solidFill>
            <a:schemeClr val="tx1"/>
          </a:solidFill>
          <a:latin typeface="+mn-lt"/>
          <a:ea typeface="+mn-ea"/>
          <a:cs typeface="+mn-cs"/>
        </a:defRPr>
      </a:lvl3pPr>
      <a:lvl4pPr marL="24003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4pPr>
      <a:lvl5pPr marL="30861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5pPr>
      <a:lvl6pPr marL="37719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6pPr>
      <a:lvl7pPr marL="44577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7pPr>
      <a:lvl8pPr marL="51435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8pPr>
      <a:lvl9pPr marL="58293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9pPr>
    </p:bodyStyle>
    <p:otherStyle>
      <a:defPPr>
        <a:defRPr lang="en-US"/>
      </a:defPPr>
      <a:lvl1pPr marL="0" algn="l" defTabSz="1371600" rtl="0" eaLnBrk="1" latinLnBrk="0" hangingPunct="1">
        <a:defRPr sz="2700" kern="1200">
          <a:solidFill>
            <a:schemeClr val="tx1"/>
          </a:solidFill>
          <a:latin typeface="+mn-lt"/>
          <a:ea typeface="+mn-ea"/>
          <a:cs typeface="+mn-cs"/>
        </a:defRPr>
      </a:lvl1pPr>
      <a:lvl2pPr marL="685800" algn="l" defTabSz="1371600" rtl="0" eaLnBrk="1" latinLnBrk="0" hangingPunct="1">
        <a:defRPr sz="2700" kern="1200">
          <a:solidFill>
            <a:schemeClr val="tx1"/>
          </a:solidFill>
          <a:latin typeface="+mn-lt"/>
          <a:ea typeface="+mn-ea"/>
          <a:cs typeface="+mn-cs"/>
        </a:defRPr>
      </a:lvl2pPr>
      <a:lvl3pPr marL="1371600" algn="l" defTabSz="1371600" rtl="0" eaLnBrk="1" latinLnBrk="0" hangingPunct="1">
        <a:defRPr sz="2700" kern="1200">
          <a:solidFill>
            <a:schemeClr val="tx1"/>
          </a:solidFill>
          <a:latin typeface="+mn-lt"/>
          <a:ea typeface="+mn-ea"/>
          <a:cs typeface="+mn-cs"/>
        </a:defRPr>
      </a:lvl3pPr>
      <a:lvl4pPr marL="2057400" algn="l" defTabSz="1371600" rtl="0" eaLnBrk="1" latinLnBrk="0" hangingPunct="1">
        <a:defRPr sz="2700" kern="1200">
          <a:solidFill>
            <a:schemeClr val="tx1"/>
          </a:solidFill>
          <a:latin typeface="+mn-lt"/>
          <a:ea typeface="+mn-ea"/>
          <a:cs typeface="+mn-cs"/>
        </a:defRPr>
      </a:lvl4pPr>
      <a:lvl5pPr marL="2743200" algn="l" defTabSz="1371600" rtl="0" eaLnBrk="1" latinLnBrk="0" hangingPunct="1">
        <a:defRPr sz="2700" kern="1200">
          <a:solidFill>
            <a:schemeClr val="tx1"/>
          </a:solidFill>
          <a:latin typeface="+mn-lt"/>
          <a:ea typeface="+mn-ea"/>
          <a:cs typeface="+mn-cs"/>
        </a:defRPr>
      </a:lvl5pPr>
      <a:lvl6pPr marL="3429000" algn="l" defTabSz="1371600" rtl="0" eaLnBrk="1" latinLnBrk="0" hangingPunct="1">
        <a:defRPr sz="2700" kern="1200">
          <a:solidFill>
            <a:schemeClr val="tx1"/>
          </a:solidFill>
          <a:latin typeface="+mn-lt"/>
          <a:ea typeface="+mn-ea"/>
          <a:cs typeface="+mn-cs"/>
        </a:defRPr>
      </a:lvl6pPr>
      <a:lvl7pPr marL="4114800" algn="l" defTabSz="1371600" rtl="0" eaLnBrk="1" latinLnBrk="0" hangingPunct="1">
        <a:defRPr sz="2700" kern="1200">
          <a:solidFill>
            <a:schemeClr val="tx1"/>
          </a:solidFill>
          <a:latin typeface="+mn-lt"/>
          <a:ea typeface="+mn-ea"/>
          <a:cs typeface="+mn-cs"/>
        </a:defRPr>
      </a:lvl7pPr>
      <a:lvl8pPr marL="4800600" algn="l" defTabSz="1371600" rtl="0" eaLnBrk="1" latinLnBrk="0" hangingPunct="1">
        <a:defRPr sz="2700" kern="1200">
          <a:solidFill>
            <a:schemeClr val="tx1"/>
          </a:solidFill>
          <a:latin typeface="+mn-lt"/>
          <a:ea typeface="+mn-ea"/>
          <a:cs typeface="+mn-cs"/>
        </a:defRPr>
      </a:lvl8pPr>
      <a:lvl9pPr marL="5486400" algn="l" defTabSz="1371600" rtl="0" eaLnBrk="1" latinLnBrk="0" hangingPunct="1">
        <a:defRPr sz="2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mailto:pretrialtaskforce@illinoiscourts.gov"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jpg"/></Relationships>
</file>

<file path=ppt/slides/_rels/slide20.xml.rels><?xml version="1.0" encoding="UTF-8" standalone="yes"?>
<Relationships xmlns="http://schemas.openxmlformats.org/package/2006/relationships"><Relationship Id="rId3" Type="http://schemas.openxmlformats.org/officeDocument/2006/relationships/hyperlink" Target="http://www.illinoiscourts.gov/courts/additional-resources/pretrial-implementation-task-force/"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hyperlink" Target="mailto:pretrialtaskforce@illinoiscourts.gov"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object 2">
            <a:extLst>
              <a:ext uri="{FF2B5EF4-FFF2-40B4-BE49-F238E27FC236}">
                <a16:creationId xmlns:a16="http://schemas.microsoft.com/office/drawing/2014/main" id="{4D743D96-1A84-25A0-1D43-DE93104E8237}"/>
              </a:ext>
            </a:extLst>
          </p:cNvPr>
          <p:cNvSpPr txBox="1"/>
          <p:nvPr/>
        </p:nvSpPr>
        <p:spPr>
          <a:xfrm>
            <a:off x="685800" y="5437399"/>
            <a:ext cx="11353800" cy="570028"/>
          </a:xfrm>
          <a:prstGeom prst="rect">
            <a:avLst/>
          </a:prstGeom>
        </p:spPr>
        <p:txBody>
          <a:bodyPr vert="horz" wrap="square" lIns="0" tIns="15875" rIns="0" bIns="0" rtlCol="0">
            <a:spAutoFit/>
          </a:bodyPr>
          <a:lstStyle/>
          <a:p>
            <a:pPr marL="12700">
              <a:spcBef>
                <a:spcPts val="125"/>
              </a:spcBef>
            </a:pPr>
            <a:r>
              <a:rPr lang="en-US" sz="3600" spc="300" dirty="0">
                <a:solidFill>
                  <a:schemeClr val="bg1"/>
                </a:solidFill>
                <a:latin typeface="Century Gothic" panose="020B0502020202020204" pitchFamily="34" charset="0"/>
                <a:cs typeface="Arial"/>
              </a:rPr>
              <a:t>ILLINOIS JUDICIAL BRANCH</a:t>
            </a:r>
            <a:endParaRPr sz="3600" spc="300" dirty="0">
              <a:solidFill>
                <a:schemeClr val="bg1"/>
              </a:solidFill>
              <a:latin typeface="Century Gothic" panose="020B0502020202020204" pitchFamily="34" charset="0"/>
              <a:cs typeface="Arial"/>
            </a:endParaRPr>
          </a:p>
        </p:txBody>
      </p:sp>
      <p:sp>
        <p:nvSpPr>
          <p:cNvPr id="18" name="TextBox 17">
            <a:extLst>
              <a:ext uri="{FF2B5EF4-FFF2-40B4-BE49-F238E27FC236}">
                <a16:creationId xmlns:a16="http://schemas.microsoft.com/office/drawing/2014/main" id="{EA84D71D-2ED4-CF3C-FE3F-10806BC9E85B}"/>
              </a:ext>
            </a:extLst>
          </p:cNvPr>
          <p:cNvSpPr txBox="1"/>
          <p:nvPr/>
        </p:nvSpPr>
        <p:spPr>
          <a:xfrm>
            <a:off x="685800" y="5905647"/>
            <a:ext cx="10399776" cy="830997"/>
          </a:xfrm>
          <a:prstGeom prst="rect">
            <a:avLst/>
          </a:prstGeom>
          <a:noFill/>
        </p:spPr>
        <p:txBody>
          <a:bodyPr wrap="square">
            <a:spAutoFit/>
          </a:bodyPr>
          <a:lstStyle/>
          <a:p>
            <a:pPr marL="12700">
              <a:spcBef>
                <a:spcPts val="125"/>
              </a:spcBef>
            </a:pPr>
            <a:r>
              <a:rPr lang="en-US" sz="4800" b="1" spc="300" dirty="0">
                <a:solidFill>
                  <a:schemeClr val="bg1"/>
                </a:solidFill>
                <a:latin typeface="Century Gothic" panose="020B0502020202020204" pitchFamily="34" charset="0"/>
                <a:cs typeface="Arial"/>
              </a:rPr>
              <a:t>PUBLIC RELATIONS PLAN</a:t>
            </a:r>
          </a:p>
        </p:txBody>
      </p:sp>
      <p:sp>
        <p:nvSpPr>
          <p:cNvPr id="7" name="object 2">
            <a:extLst>
              <a:ext uri="{FF2B5EF4-FFF2-40B4-BE49-F238E27FC236}">
                <a16:creationId xmlns:a16="http://schemas.microsoft.com/office/drawing/2014/main" id="{3B1FBC89-9033-B56E-3F13-18ECB44D3094}"/>
              </a:ext>
            </a:extLst>
          </p:cNvPr>
          <p:cNvSpPr txBox="1"/>
          <p:nvPr/>
        </p:nvSpPr>
        <p:spPr>
          <a:xfrm>
            <a:off x="685800" y="7264544"/>
            <a:ext cx="11430000" cy="644407"/>
          </a:xfrm>
          <a:prstGeom prst="rect">
            <a:avLst/>
          </a:prstGeom>
        </p:spPr>
        <p:txBody>
          <a:bodyPr vert="horz" wrap="square" lIns="0" tIns="15875" rIns="0" bIns="0" rtlCol="0">
            <a:spAutoFit/>
          </a:bodyPr>
          <a:lstStyle/>
          <a:p>
            <a:pPr marL="12700">
              <a:spcBef>
                <a:spcPts val="125"/>
              </a:spcBef>
            </a:pPr>
            <a:r>
              <a:rPr lang="en-US" sz="2000" i="1" spc="300" dirty="0">
                <a:solidFill>
                  <a:schemeClr val="bg1"/>
                </a:solidFill>
                <a:latin typeface="Century Gothic" panose="020B0502020202020204" pitchFamily="34" charset="0"/>
                <a:cs typeface="Arial"/>
              </a:rPr>
              <a:t>DRAFTED BY THE ILLIONIS JUDICIAL CONFERENCE </a:t>
            </a:r>
          </a:p>
          <a:p>
            <a:pPr marL="12700">
              <a:spcBef>
                <a:spcPts val="125"/>
              </a:spcBef>
            </a:pPr>
            <a:r>
              <a:rPr lang="en-US" sz="2000" i="1" spc="300" dirty="0">
                <a:solidFill>
                  <a:schemeClr val="bg1"/>
                </a:solidFill>
                <a:latin typeface="Century Gothic" panose="020B0502020202020204" pitchFamily="34" charset="0"/>
                <a:cs typeface="Arial"/>
              </a:rPr>
              <a:t>PUBLIC RELATIONS TASK FORCE</a:t>
            </a:r>
            <a:endParaRPr sz="2000" i="1" spc="300" dirty="0">
              <a:solidFill>
                <a:schemeClr val="bg1"/>
              </a:solidFill>
              <a:latin typeface="Century Gothic" panose="020B0502020202020204" pitchFamily="34" charset="0"/>
              <a:cs typeface="Arial"/>
            </a:endParaRPr>
          </a:p>
        </p:txBody>
      </p:sp>
      <p:sp>
        <p:nvSpPr>
          <p:cNvPr id="8" name="object 2">
            <a:extLst>
              <a:ext uri="{FF2B5EF4-FFF2-40B4-BE49-F238E27FC236}">
                <a16:creationId xmlns:a16="http://schemas.microsoft.com/office/drawing/2014/main" id="{4792F85A-4119-F884-644E-37895AE36289}"/>
              </a:ext>
            </a:extLst>
          </p:cNvPr>
          <p:cNvSpPr txBox="1"/>
          <p:nvPr/>
        </p:nvSpPr>
        <p:spPr>
          <a:xfrm>
            <a:off x="685800" y="7993761"/>
            <a:ext cx="11430000" cy="385362"/>
          </a:xfrm>
          <a:prstGeom prst="rect">
            <a:avLst/>
          </a:prstGeom>
        </p:spPr>
        <p:txBody>
          <a:bodyPr vert="horz" wrap="square" lIns="0" tIns="15875" rIns="0" bIns="0" rtlCol="0">
            <a:spAutoFit/>
          </a:bodyPr>
          <a:lstStyle/>
          <a:p>
            <a:pPr marL="12700">
              <a:spcBef>
                <a:spcPts val="125"/>
              </a:spcBef>
            </a:pPr>
            <a:r>
              <a:rPr lang="en-US" sz="2400" b="1" spc="300" dirty="0">
                <a:solidFill>
                  <a:schemeClr val="bg1"/>
                </a:solidFill>
                <a:latin typeface="Century Gothic" panose="020B0502020202020204" pitchFamily="34" charset="0"/>
                <a:cs typeface="Arial"/>
              </a:rPr>
              <a:t>JUNE 2022</a:t>
            </a:r>
            <a:endParaRPr sz="2400" b="1" spc="300" dirty="0">
              <a:solidFill>
                <a:schemeClr val="bg1"/>
              </a:solidFill>
              <a:latin typeface="Century Gothic" panose="020B0502020202020204" pitchFamily="34" charset="0"/>
              <a:cs typeface="Arial"/>
            </a:endParaRPr>
          </a:p>
        </p:txBody>
      </p:sp>
      <p:pic>
        <p:nvPicPr>
          <p:cNvPr id="4" name="Picture 3" descr="Icon&#10;&#10;Description automatically generated">
            <a:extLst>
              <a:ext uri="{FF2B5EF4-FFF2-40B4-BE49-F238E27FC236}">
                <a16:creationId xmlns:a16="http://schemas.microsoft.com/office/drawing/2014/main" id="{CD0E36AA-0F85-EA7A-FF3C-CC8B262DDC0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4800" y="-114300"/>
            <a:ext cx="19507200" cy="10285714"/>
          </a:xfrm>
          <a:prstGeom prst="rect">
            <a:avLst/>
          </a:prstGeom>
        </p:spPr>
      </p:pic>
      <p:sp>
        <p:nvSpPr>
          <p:cNvPr id="14" name="object 2">
            <a:extLst>
              <a:ext uri="{FF2B5EF4-FFF2-40B4-BE49-F238E27FC236}">
                <a16:creationId xmlns:a16="http://schemas.microsoft.com/office/drawing/2014/main" id="{F12BCE28-2356-3413-4304-2D36953E763A}"/>
              </a:ext>
            </a:extLst>
          </p:cNvPr>
          <p:cNvSpPr txBox="1"/>
          <p:nvPr/>
        </p:nvSpPr>
        <p:spPr>
          <a:xfrm>
            <a:off x="1066802" y="6794864"/>
            <a:ext cx="17221198" cy="939360"/>
          </a:xfrm>
          <a:prstGeom prst="rect">
            <a:avLst/>
          </a:prstGeom>
        </p:spPr>
        <p:txBody>
          <a:bodyPr vert="horz" wrap="square" lIns="0" tIns="15875" rIns="0" bIns="0" rtlCol="0">
            <a:spAutoFit/>
          </a:bodyPr>
          <a:lstStyle/>
          <a:p>
            <a:pPr marL="12700">
              <a:spcBef>
                <a:spcPts val="125"/>
              </a:spcBef>
            </a:pPr>
            <a:r>
              <a:rPr lang="en-US" sz="6000" b="1" spc="300" dirty="0">
                <a:solidFill>
                  <a:schemeClr val="bg1"/>
                </a:solidFill>
                <a:latin typeface="Century Gothic" panose="020B0502020202020204" pitchFamily="34" charset="0"/>
                <a:cs typeface="Arial"/>
              </a:rPr>
              <a:t>PRETRIAL IMPLEMENTATION TASK FORCE</a:t>
            </a:r>
            <a:endParaRPr sz="6000" b="1" spc="300" dirty="0">
              <a:solidFill>
                <a:schemeClr val="bg1"/>
              </a:solidFill>
              <a:latin typeface="Century Gothic" panose="020B0502020202020204" pitchFamily="34" charset="0"/>
              <a:cs typeface="Arial"/>
            </a:endParaRPr>
          </a:p>
        </p:txBody>
      </p:sp>
      <p:sp>
        <p:nvSpPr>
          <p:cNvPr id="15" name="object 2">
            <a:extLst>
              <a:ext uri="{FF2B5EF4-FFF2-40B4-BE49-F238E27FC236}">
                <a16:creationId xmlns:a16="http://schemas.microsoft.com/office/drawing/2014/main" id="{488D2BC0-F059-3BD9-54C1-BFC0A6FB0847}"/>
              </a:ext>
            </a:extLst>
          </p:cNvPr>
          <p:cNvSpPr txBox="1"/>
          <p:nvPr/>
        </p:nvSpPr>
        <p:spPr>
          <a:xfrm>
            <a:off x="1066802" y="7619769"/>
            <a:ext cx="17221198" cy="847027"/>
          </a:xfrm>
          <a:prstGeom prst="rect">
            <a:avLst/>
          </a:prstGeom>
        </p:spPr>
        <p:txBody>
          <a:bodyPr vert="horz" wrap="square" lIns="0" tIns="15875" rIns="0" bIns="0" rtlCol="0">
            <a:spAutoFit/>
          </a:bodyPr>
          <a:lstStyle/>
          <a:p>
            <a:pPr marL="12700">
              <a:spcBef>
                <a:spcPts val="125"/>
              </a:spcBef>
            </a:pPr>
            <a:r>
              <a:rPr lang="en-US" sz="5400" b="1" i="1" spc="300" dirty="0">
                <a:solidFill>
                  <a:schemeClr val="bg1"/>
                </a:solidFill>
                <a:latin typeface="Century Gothic" panose="020B0502020202020204" pitchFamily="34" charset="0"/>
                <a:cs typeface="Arial"/>
              </a:rPr>
              <a:t>Town Hall|Thursday, August 18</a:t>
            </a:r>
            <a:endParaRPr sz="5400" b="1" i="1" spc="300" dirty="0">
              <a:solidFill>
                <a:schemeClr val="bg1"/>
              </a:solidFill>
              <a:latin typeface="Century Gothic" panose="020B0502020202020204" pitchFamily="34" charset="0"/>
              <a:cs typeface="Arial"/>
            </a:endParaRPr>
          </a:p>
        </p:txBody>
      </p:sp>
    </p:spTree>
    <p:extLst>
      <p:ext uri="{BB962C8B-B14F-4D97-AF65-F5344CB8AC3E}">
        <p14:creationId xmlns:p14="http://schemas.microsoft.com/office/powerpoint/2010/main" val="4260757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0C65FB6-6FE9-5381-9F07-4D4515BCC7B2}"/>
              </a:ext>
            </a:extLst>
          </p:cNvPr>
          <p:cNvSpPr>
            <a:spLocks noGrp="1"/>
          </p:cNvSpPr>
          <p:nvPr>
            <p:ph idx="1"/>
          </p:nvPr>
        </p:nvSpPr>
        <p:spPr>
          <a:xfrm>
            <a:off x="1257300" y="2400300"/>
            <a:ext cx="15773400" cy="6865146"/>
          </a:xfrm>
        </p:spPr>
        <p:txBody>
          <a:bodyPr/>
          <a:lstStyle/>
          <a:p>
            <a:r>
              <a:rPr lang="en-US" b="1" dirty="0">
                <a:solidFill>
                  <a:srgbClr val="006592"/>
                </a:solidFill>
                <a:latin typeface="Century Gothic" panose="020B0502020202020204" pitchFamily="34" charset="0"/>
              </a:rPr>
              <a:t>In-person hearings</a:t>
            </a:r>
            <a:r>
              <a:rPr lang="en-US" dirty="0">
                <a:solidFill>
                  <a:srgbClr val="006592"/>
                </a:solidFill>
                <a:latin typeface="Century Gothic" panose="020B0502020202020204" pitchFamily="34" charset="0"/>
              </a:rPr>
              <a:t>: “At the hearing at which conditions of pretrial release are determined, the person charged shall be present in person rather than by video phone or any other form of electronic communication, unless the physical health and safety of the person would be endangered by appearing in court or the accused waives the right to be present in person.” 725 ILCS 5/109-1(f).</a:t>
            </a:r>
          </a:p>
          <a:p>
            <a:pPr lvl="1"/>
            <a:r>
              <a:rPr lang="en-US" u="sng" dirty="0">
                <a:solidFill>
                  <a:srgbClr val="006592"/>
                </a:solidFill>
                <a:latin typeface="Century Gothic" panose="020B0502020202020204" pitchFamily="34" charset="0"/>
              </a:rPr>
              <a:t>Interpretation considerations</a:t>
            </a:r>
            <a:r>
              <a:rPr lang="en-US" dirty="0">
                <a:solidFill>
                  <a:srgbClr val="006592"/>
                </a:solidFill>
                <a:latin typeface="Century Gothic" panose="020B0502020202020204" pitchFamily="34" charset="0"/>
              </a:rPr>
              <a:t>: This section is inconsistent with 725 ILCS 5/106D-1, which allows video conferences for first appearances when a person is in custody. </a:t>
            </a:r>
          </a:p>
          <a:p>
            <a:endParaRPr lang="en-US" dirty="0">
              <a:solidFill>
                <a:srgbClr val="006592"/>
              </a:solidFill>
              <a:latin typeface="Century Gothic" panose="020B0502020202020204" pitchFamily="34" charset="0"/>
            </a:endParaRPr>
          </a:p>
          <a:p>
            <a:endParaRPr lang="en-US" dirty="0">
              <a:solidFill>
                <a:srgbClr val="006592"/>
              </a:solidFill>
              <a:latin typeface="Century Gothic" panose="020B0502020202020204" pitchFamily="34" charset="0"/>
            </a:endParaRPr>
          </a:p>
          <a:p>
            <a:endParaRPr lang="en-US" dirty="0">
              <a:solidFill>
                <a:srgbClr val="006592"/>
              </a:solidFill>
              <a:latin typeface="Century Gothic" panose="020B0502020202020204" pitchFamily="34" charset="0"/>
            </a:endParaRPr>
          </a:p>
          <a:p>
            <a:endParaRPr lang="en-US" dirty="0">
              <a:solidFill>
                <a:srgbClr val="006592"/>
              </a:solidFill>
              <a:latin typeface="Century Gothic" panose="020B0502020202020204" pitchFamily="34" charset="0"/>
            </a:endParaRPr>
          </a:p>
        </p:txBody>
      </p:sp>
      <p:sp>
        <p:nvSpPr>
          <p:cNvPr id="5" name="TextBox 4">
            <a:extLst>
              <a:ext uri="{FF2B5EF4-FFF2-40B4-BE49-F238E27FC236}">
                <a16:creationId xmlns:a16="http://schemas.microsoft.com/office/drawing/2014/main" id="{86D6F3F6-BCF8-431D-AEBE-AE9F0BBB2DCB}"/>
              </a:ext>
            </a:extLst>
          </p:cNvPr>
          <p:cNvSpPr txBox="1"/>
          <p:nvPr/>
        </p:nvSpPr>
        <p:spPr>
          <a:xfrm>
            <a:off x="1257300" y="876300"/>
            <a:ext cx="12001500" cy="830997"/>
          </a:xfrm>
          <a:prstGeom prst="rect">
            <a:avLst/>
          </a:prstGeom>
          <a:noFill/>
        </p:spPr>
        <p:txBody>
          <a:bodyPr wrap="square" rtlCol="0">
            <a:spAutoFit/>
          </a:bodyPr>
          <a:lstStyle/>
          <a:p>
            <a:r>
              <a:rPr lang="en-US" sz="4800" b="1" dirty="0">
                <a:solidFill>
                  <a:schemeClr val="bg1"/>
                </a:solidFill>
                <a:latin typeface="Century Gothic" panose="020B0502020202020204" pitchFamily="34" charset="0"/>
              </a:rPr>
              <a:t>Ensuring a Meaningful First Appearance</a:t>
            </a:r>
          </a:p>
        </p:txBody>
      </p:sp>
    </p:spTree>
    <p:extLst>
      <p:ext uri="{BB962C8B-B14F-4D97-AF65-F5344CB8AC3E}">
        <p14:creationId xmlns:p14="http://schemas.microsoft.com/office/powerpoint/2010/main" val="26109633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0C65FB6-6FE9-5381-9F07-4D4515BCC7B2}"/>
              </a:ext>
            </a:extLst>
          </p:cNvPr>
          <p:cNvSpPr>
            <a:spLocks noGrp="1"/>
          </p:cNvSpPr>
          <p:nvPr>
            <p:ph idx="1"/>
          </p:nvPr>
        </p:nvSpPr>
        <p:spPr>
          <a:xfrm>
            <a:off x="1257300" y="2400300"/>
            <a:ext cx="15773400" cy="6865146"/>
          </a:xfrm>
        </p:spPr>
        <p:txBody>
          <a:bodyPr>
            <a:normAutofit lnSpcReduction="10000"/>
          </a:bodyPr>
          <a:lstStyle/>
          <a:p>
            <a:pPr marL="0" indent="0">
              <a:buNone/>
            </a:pPr>
            <a:r>
              <a:rPr lang="en-US" b="1" dirty="0">
                <a:solidFill>
                  <a:srgbClr val="006592"/>
                </a:solidFill>
                <a:latin typeface="Century Gothic" panose="020B0502020202020204" pitchFamily="34" charset="0"/>
              </a:rPr>
              <a:t>In-person hearings</a:t>
            </a:r>
          </a:p>
          <a:p>
            <a:r>
              <a:rPr lang="en-US" u="sng" dirty="0">
                <a:solidFill>
                  <a:srgbClr val="006592"/>
                </a:solidFill>
                <a:latin typeface="Century Gothic" panose="020B0502020202020204" pitchFamily="34" charset="0"/>
              </a:rPr>
              <a:t>Operational considerations:</a:t>
            </a:r>
            <a:endParaRPr lang="en-US" dirty="0">
              <a:solidFill>
                <a:srgbClr val="006592"/>
              </a:solidFill>
              <a:latin typeface="Century Gothic" panose="020B0502020202020204" pitchFamily="34" charset="0"/>
            </a:endParaRPr>
          </a:p>
          <a:p>
            <a:pPr lvl="1">
              <a:buFont typeface="Wingdings" pitchFamily="2" charset="2"/>
              <a:buChar char="ü"/>
            </a:pPr>
            <a:r>
              <a:rPr lang="en-US" dirty="0">
                <a:solidFill>
                  <a:srgbClr val="006592"/>
                </a:solidFill>
                <a:latin typeface="Century Gothic" panose="020B0502020202020204" pitchFamily="34" charset="0"/>
              </a:rPr>
              <a:t>Conducting in-person first appearance hearings where defense counsel must be present may be a hardship for many counties, where public defenders cover multiple counties and courthouses are several hours away from each other. </a:t>
            </a:r>
          </a:p>
          <a:p>
            <a:pPr lvl="2">
              <a:buFont typeface="Wingdings" pitchFamily="2" charset="2"/>
              <a:buChar char="Ø"/>
            </a:pPr>
            <a:r>
              <a:rPr lang="en-US" dirty="0">
                <a:solidFill>
                  <a:srgbClr val="006592"/>
                </a:solidFill>
                <a:latin typeface="Century Gothic" panose="020B0502020202020204" pitchFamily="34" charset="0"/>
              </a:rPr>
              <a:t>Note that the person accused always has the option to waive an in-person hearing. </a:t>
            </a:r>
          </a:p>
          <a:p>
            <a:pPr lvl="1">
              <a:buFont typeface="Wingdings" pitchFamily="2" charset="2"/>
              <a:buChar char="ü"/>
            </a:pPr>
            <a:r>
              <a:rPr lang="en-US" dirty="0">
                <a:solidFill>
                  <a:srgbClr val="006592"/>
                </a:solidFill>
                <a:latin typeface="Century Gothic" panose="020B0502020202020204" pitchFamily="34" charset="0"/>
              </a:rPr>
              <a:t>Video conference is not permitted for a hearing in which pretrial release will be denied.</a:t>
            </a:r>
          </a:p>
          <a:p>
            <a:pPr lvl="1">
              <a:buFont typeface="Wingdings" pitchFamily="2" charset="2"/>
              <a:buChar char="ü"/>
            </a:pPr>
            <a:r>
              <a:rPr lang="en-US" dirty="0">
                <a:solidFill>
                  <a:srgbClr val="006592"/>
                </a:solidFill>
                <a:latin typeface="Century Gothic" panose="020B0502020202020204" pitchFamily="34" charset="0"/>
              </a:rPr>
              <a:t>In small counties, they must address the circumstances of transporting the charged person to court if the Sheriff is the only person on duty and the person charged is held in a different county.</a:t>
            </a:r>
          </a:p>
          <a:p>
            <a:endParaRPr lang="en-US" dirty="0">
              <a:solidFill>
                <a:srgbClr val="006592"/>
              </a:solidFill>
              <a:latin typeface="Century Gothic" panose="020B0502020202020204" pitchFamily="34" charset="0"/>
            </a:endParaRPr>
          </a:p>
          <a:p>
            <a:endParaRPr lang="en-US" dirty="0">
              <a:solidFill>
                <a:srgbClr val="006592"/>
              </a:solidFill>
              <a:latin typeface="Century Gothic" panose="020B0502020202020204" pitchFamily="34" charset="0"/>
            </a:endParaRPr>
          </a:p>
          <a:p>
            <a:endParaRPr lang="en-US" dirty="0">
              <a:solidFill>
                <a:srgbClr val="006592"/>
              </a:solidFill>
              <a:latin typeface="Century Gothic" panose="020B0502020202020204" pitchFamily="34" charset="0"/>
            </a:endParaRPr>
          </a:p>
        </p:txBody>
      </p:sp>
      <p:sp>
        <p:nvSpPr>
          <p:cNvPr id="5" name="TextBox 4">
            <a:extLst>
              <a:ext uri="{FF2B5EF4-FFF2-40B4-BE49-F238E27FC236}">
                <a16:creationId xmlns:a16="http://schemas.microsoft.com/office/drawing/2014/main" id="{86D6F3F6-BCF8-431D-AEBE-AE9F0BBB2DCB}"/>
              </a:ext>
            </a:extLst>
          </p:cNvPr>
          <p:cNvSpPr txBox="1"/>
          <p:nvPr/>
        </p:nvSpPr>
        <p:spPr>
          <a:xfrm>
            <a:off x="1257300" y="876300"/>
            <a:ext cx="12001500" cy="830997"/>
          </a:xfrm>
          <a:prstGeom prst="rect">
            <a:avLst/>
          </a:prstGeom>
          <a:noFill/>
        </p:spPr>
        <p:txBody>
          <a:bodyPr wrap="square" rtlCol="0">
            <a:spAutoFit/>
          </a:bodyPr>
          <a:lstStyle/>
          <a:p>
            <a:r>
              <a:rPr lang="en-US" sz="4800" b="1" dirty="0">
                <a:solidFill>
                  <a:schemeClr val="bg1"/>
                </a:solidFill>
                <a:latin typeface="Century Gothic" panose="020B0502020202020204" pitchFamily="34" charset="0"/>
              </a:rPr>
              <a:t>Ensuring a Meaningful First Appearance</a:t>
            </a:r>
          </a:p>
        </p:txBody>
      </p:sp>
    </p:spTree>
    <p:extLst>
      <p:ext uri="{BB962C8B-B14F-4D97-AF65-F5344CB8AC3E}">
        <p14:creationId xmlns:p14="http://schemas.microsoft.com/office/powerpoint/2010/main" val="34127503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0C65FB6-6FE9-5381-9F07-4D4515BCC7B2}"/>
              </a:ext>
            </a:extLst>
          </p:cNvPr>
          <p:cNvSpPr>
            <a:spLocks noGrp="1"/>
          </p:cNvSpPr>
          <p:nvPr>
            <p:ph idx="1"/>
          </p:nvPr>
        </p:nvSpPr>
        <p:spPr>
          <a:xfrm>
            <a:off x="1257300" y="2400300"/>
            <a:ext cx="15773400" cy="6865146"/>
          </a:xfrm>
        </p:spPr>
        <p:txBody>
          <a:bodyPr>
            <a:normAutofit lnSpcReduction="10000"/>
          </a:bodyPr>
          <a:lstStyle/>
          <a:p>
            <a:pPr marL="0" indent="0">
              <a:buNone/>
            </a:pPr>
            <a:r>
              <a:rPr lang="en-US" b="1" dirty="0">
                <a:solidFill>
                  <a:srgbClr val="006592"/>
                </a:solidFill>
                <a:latin typeface="Century Gothic" panose="020B0502020202020204" pitchFamily="34" charset="0"/>
              </a:rPr>
              <a:t>Representation</a:t>
            </a:r>
          </a:p>
          <a:p>
            <a:r>
              <a:rPr lang="en-US" dirty="0">
                <a:solidFill>
                  <a:srgbClr val="006592"/>
                </a:solidFill>
                <a:latin typeface="Century Gothic" panose="020B0502020202020204" pitchFamily="34" charset="0"/>
              </a:rPr>
              <a:t>“Prior to the defendant's first appearance, the Court shall appoint the public defender or a licensed attorney at law of this State to represent the Defendant for purposes of that hearing, unless the defendant has obtained licensed counsel for themselves.” 725 ILCS 5/110-5(f).</a:t>
            </a:r>
          </a:p>
          <a:p>
            <a:r>
              <a:rPr lang="en-US" dirty="0">
                <a:solidFill>
                  <a:srgbClr val="006592"/>
                </a:solidFill>
                <a:latin typeface="Century Gothic" panose="020B0502020202020204" pitchFamily="34" charset="0"/>
              </a:rPr>
              <a:t>“Defense counsel shall be given adequate opportunity to confer with the defendant prior to any hearing in which conditions of release or the detention of the defendant is to be considered, with a physical accommodation made to facilitate attorney/client consultation.” 725 ILCS 5/109-1(g).</a:t>
            </a:r>
          </a:p>
          <a:p>
            <a:endParaRPr lang="en-US" dirty="0">
              <a:solidFill>
                <a:srgbClr val="006592"/>
              </a:solidFill>
              <a:latin typeface="Century Gothic" panose="020B0502020202020204" pitchFamily="34" charset="0"/>
            </a:endParaRPr>
          </a:p>
          <a:p>
            <a:endParaRPr lang="en-US" dirty="0">
              <a:solidFill>
                <a:srgbClr val="006592"/>
              </a:solidFill>
              <a:latin typeface="Century Gothic" panose="020B0502020202020204" pitchFamily="34" charset="0"/>
            </a:endParaRPr>
          </a:p>
          <a:p>
            <a:endParaRPr lang="en-US" dirty="0">
              <a:solidFill>
                <a:srgbClr val="006592"/>
              </a:solidFill>
              <a:latin typeface="Century Gothic" panose="020B0502020202020204" pitchFamily="34" charset="0"/>
            </a:endParaRPr>
          </a:p>
          <a:p>
            <a:endParaRPr lang="en-US" dirty="0">
              <a:solidFill>
                <a:srgbClr val="006592"/>
              </a:solidFill>
              <a:latin typeface="Century Gothic" panose="020B0502020202020204" pitchFamily="34" charset="0"/>
            </a:endParaRPr>
          </a:p>
        </p:txBody>
      </p:sp>
      <p:sp>
        <p:nvSpPr>
          <p:cNvPr id="5" name="TextBox 4">
            <a:extLst>
              <a:ext uri="{FF2B5EF4-FFF2-40B4-BE49-F238E27FC236}">
                <a16:creationId xmlns:a16="http://schemas.microsoft.com/office/drawing/2014/main" id="{86D6F3F6-BCF8-431D-AEBE-AE9F0BBB2DCB}"/>
              </a:ext>
            </a:extLst>
          </p:cNvPr>
          <p:cNvSpPr txBox="1"/>
          <p:nvPr/>
        </p:nvSpPr>
        <p:spPr>
          <a:xfrm>
            <a:off x="1257300" y="876300"/>
            <a:ext cx="12001500" cy="830997"/>
          </a:xfrm>
          <a:prstGeom prst="rect">
            <a:avLst/>
          </a:prstGeom>
          <a:noFill/>
        </p:spPr>
        <p:txBody>
          <a:bodyPr wrap="square" rtlCol="0">
            <a:spAutoFit/>
          </a:bodyPr>
          <a:lstStyle/>
          <a:p>
            <a:r>
              <a:rPr lang="en-US" sz="4800" b="1" dirty="0">
                <a:solidFill>
                  <a:schemeClr val="bg1"/>
                </a:solidFill>
                <a:latin typeface="Century Gothic" panose="020B0502020202020204" pitchFamily="34" charset="0"/>
              </a:rPr>
              <a:t>Ensuring a Meaningful First Appearance</a:t>
            </a:r>
          </a:p>
        </p:txBody>
      </p:sp>
    </p:spTree>
    <p:extLst>
      <p:ext uri="{BB962C8B-B14F-4D97-AF65-F5344CB8AC3E}">
        <p14:creationId xmlns:p14="http://schemas.microsoft.com/office/powerpoint/2010/main" val="34143330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0C65FB6-6FE9-5381-9F07-4D4515BCC7B2}"/>
              </a:ext>
            </a:extLst>
          </p:cNvPr>
          <p:cNvSpPr>
            <a:spLocks noGrp="1"/>
          </p:cNvSpPr>
          <p:nvPr>
            <p:ph idx="1"/>
          </p:nvPr>
        </p:nvSpPr>
        <p:spPr>
          <a:xfrm>
            <a:off x="1257300" y="2400300"/>
            <a:ext cx="15773400" cy="6865146"/>
          </a:xfrm>
        </p:spPr>
        <p:txBody>
          <a:bodyPr>
            <a:normAutofit lnSpcReduction="10000"/>
          </a:bodyPr>
          <a:lstStyle/>
          <a:p>
            <a:pPr marL="0" indent="0">
              <a:buNone/>
            </a:pPr>
            <a:r>
              <a:rPr lang="en-US" b="1" dirty="0">
                <a:solidFill>
                  <a:srgbClr val="006592"/>
                </a:solidFill>
                <a:latin typeface="Century Gothic" panose="020B0502020202020204" pitchFamily="34" charset="0"/>
              </a:rPr>
              <a:t>Representation</a:t>
            </a:r>
          </a:p>
          <a:p>
            <a:r>
              <a:rPr lang="en-US" u="sng" dirty="0">
                <a:solidFill>
                  <a:srgbClr val="006592"/>
                </a:solidFill>
                <a:latin typeface="Century Gothic" panose="020B0502020202020204" pitchFamily="34" charset="0"/>
              </a:rPr>
              <a:t>Operational considerations:</a:t>
            </a:r>
            <a:endParaRPr lang="en-US" dirty="0">
              <a:solidFill>
                <a:srgbClr val="006592"/>
              </a:solidFill>
              <a:latin typeface="Century Gothic" panose="020B0502020202020204" pitchFamily="34" charset="0"/>
            </a:endParaRPr>
          </a:p>
          <a:p>
            <a:pPr lvl="1">
              <a:buFont typeface="Wingdings" pitchFamily="2" charset="2"/>
              <a:buChar char="ü"/>
            </a:pPr>
            <a:r>
              <a:rPr lang="en-US" dirty="0">
                <a:solidFill>
                  <a:srgbClr val="006592"/>
                </a:solidFill>
                <a:latin typeface="Century Gothic" panose="020B0502020202020204" pitchFamily="34" charset="0"/>
              </a:rPr>
              <a:t>Chief Judges may wish to consider issuing a standing order to appoint the Public Defender or other counsel for all first appearances.</a:t>
            </a:r>
          </a:p>
          <a:p>
            <a:pPr lvl="1">
              <a:buFont typeface="Wingdings" pitchFamily="2" charset="2"/>
              <a:buChar char="ü"/>
            </a:pPr>
            <a:r>
              <a:rPr lang="en-US" dirty="0">
                <a:solidFill>
                  <a:srgbClr val="006592"/>
                </a:solidFill>
                <a:latin typeface="Century Gothic" panose="020B0502020202020204" pitchFamily="34" charset="0"/>
              </a:rPr>
              <a:t>Defense counsel and corrections need to collaborate to find space for private/confidential conversations to take place between counsel and the charged person. </a:t>
            </a:r>
          </a:p>
          <a:p>
            <a:pPr lvl="1">
              <a:buFont typeface="Wingdings" pitchFamily="2" charset="2"/>
              <a:buChar char="ü"/>
            </a:pPr>
            <a:r>
              <a:rPr lang="en-US" dirty="0">
                <a:solidFill>
                  <a:srgbClr val="006592"/>
                </a:solidFill>
                <a:latin typeface="Century Gothic" panose="020B0502020202020204" pitchFamily="34" charset="0"/>
              </a:rPr>
              <a:t>Note that Covid protocols could make it difficult for defense counsel to meet in-person with their client.</a:t>
            </a:r>
          </a:p>
          <a:p>
            <a:pPr lvl="1">
              <a:buFont typeface="Wingdings" pitchFamily="2" charset="2"/>
              <a:buChar char="ü"/>
            </a:pPr>
            <a:r>
              <a:rPr lang="en-US" dirty="0">
                <a:solidFill>
                  <a:srgbClr val="006592"/>
                </a:solidFill>
                <a:latin typeface="Century Gothic" panose="020B0502020202020204" pitchFamily="34" charset="0"/>
              </a:rPr>
              <a:t>Corrections and public defender/defense counsel should collaborate to decide if meeting with a client must be in person or not.</a:t>
            </a:r>
          </a:p>
          <a:p>
            <a:pPr lvl="1">
              <a:buFont typeface="Wingdings" pitchFamily="2" charset="2"/>
              <a:buChar char="ü"/>
            </a:pPr>
            <a:endParaRPr lang="en-US" dirty="0">
              <a:solidFill>
                <a:srgbClr val="006592"/>
              </a:solidFill>
              <a:latin typeface="Century Gothic" panose="020B0502020202020204" pitchFamily="34" charset="0"/>
            </a:endParaRPr>
          </a:p>
          <a:p>
            <a:endParaRPr lang="en-US" dirty="0">
              <a:solidFill>
                <a:srgbClr val="006592"/>
              </a:solidFill>
              <a:latin typeface="Century Gothic" panose="020B0502020202020204" pitchFamily="34" charset="0"/>
            </a:endParaRPr>
          </a:p>
          <a:p>
            <a:endParaRPr lang="en-US" dirty="0">
              <a:solidFill>
                <a:srgbClr val="006592"/>
              </a:solidFill>
              <a:latin typeface="Century Gothic" panose="020B0502020202020204" pitchFamily="34" charset="0"/>
            </a:endParaRPr>
          </a:p>
          <a:p>
            <a:endParaRPr lang="en-US" dirty="0">
              <a:solidFill>
                <a:srgbClr val="006592"/>
              </a:solidFill>
              <a:latin typeface="Century Gothic" panose="020B0502020202020204" pitchFamily="34" charset="0"/>
            </a:endParaRPr>
          </a:p>
        </p:txBody>
      </p:sp>
      <p:sp>
        <p:nvSpPr>
          <p:cNvPr id="5" name="TextBox 4">
            <a:extLst>
              <a:ext uri="{FF2B5EF4-FFF2-40B4-BE49-F238E27FC236}">
                <a16:creationId xmlns:a16="http://schemas.microsoft.com/office/drawing/2014/main" id="{86D6F3F6-BCF8-431D-AEBE-AE9F0BBB2DCB}"/>
              </a:ext>
            </a:extLst>
          </p:cNvPr>
          <p:cNvSpPr txBox="1"/>
          <p:nvPr/>
        </p:nvSpPr>
        <p:spPr>
          <a:xfrm>
            <a:off x="1257300" y="876300"/>
            <a:ext cx="12001500" cy="830997"/>
          </a:xfrm>
          <a:prstGeom prst="rect">
            <a:avLst/>
          </a:prstGeom>
          <a:noFill/>
        </p:spPr>
        <p:txBody>
          <a:bodyPr wrap="square" rtlCol="0">
            <a:spAutoFit/>
          </a:bodyPr>
          <a:lstStyle/>
          <a:p>
            <a:r>
              <a:rPr lang="en-US" sz="4800" b="1" dirty="0">
                <a:solidFill>
                  <a:schemeClr val="bg1"/>
                </a:solidFill>
                <a:latin typeface="Century Gothic" panose="020B0502020202020204" pitchFamily="34" charset="0"/>
              </a:rPr>
              <a:t>Ensuring a Meaningful First Appearance</a:t>
            </a:r>
          </a:p>
        </p:txBody>
      </p:sp>
    </p:spTree>
    <p:extLst>
      <p:ext uri="{BB962C8B-B14F-4D97-AF65-F5344CB8AC3E}">
        <p14:creationId xmlns:p14="http://schemas.microsoft.com/office/powerpoint/2010/main" val="13676439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0C65FB6-6FE9-5381-9F07-4D4515BCC7B2}"/>
              </a:ext>
            </a:extLst>
          </p:cNvPr>
          <p:cNvSpPr>
            <a:spLocks noGrp="1"/>
          </p:cNvSpPr>
          <p:nvPr>
            <p:ph idx="1"/>
          </p:nvPr>
        </p:nvSpPr>
        <p:spPr>
          <a:xfrm>
            <a:off x="1257300" y="2400300"/>
            <a:ext cx="15773400" cy="6865146"/>
          </a:xfrm>
        </p:spPr>
        <p:txBody>
          <a:bodyPr>
            <a:normAutofit/>
          </a:bodyPr>
          <a:lstStyle/>
          <a:p>
            <a:pPr marL="0" indent="0">
              <a:buNone/>
            </a:pPr>
            <a:r>
              <a:rPr lang="en-US" b="1" dirty="0">
                <a:solidFill>
                  <a:srgbClr val="006592"/>
                </a:solidFill>
                <a:latin typeface="Century Gothic" panose="020B0502020202020204" pitchFamily="34" charset="0"/>
              </a:rPr>
              <a:t>Notice to Victims</a:t>
            </a:r>
          </a:p>
          <a:p>
            <a:r>
              <a:rPr lang="en-US" dirty="0">
                <a:solidFill>
                  <a:srgbClr val="006592"/>
                </a:solidFill>
                <a:latin typeface="Century Gothic" panose="020B0502020202020204" pitchFamily="34" charset="0"/>
              </a:rPr>
              <a:t>“The court may issue an order of protection in accordance with the provisions of Article 112A of this Code. Crime victims shall be given notice by the State’s Attorney’s office of this [initial] hearing as required in paragraph (2) of subsection (b) of the Rights of Crime Victims and Witnesses Act and shall be informed of their opportunity at this hearing to obtain an order of protection under Article 112A of this Code.” 725 ILCS 5/109-1(c).</a:t>
            </a:r>
          </a:p>
          <a:p>
            <a:endParaRPr lang="en-US" dirty="0">
              <a:solidFill>
                <a:srgbClr val="006592"/>
              </a:solidFill>
              <a:latin typeface="Century Gothic" panose="020B0502020202020204" pitchFamily="34" charset="0"/>
            </a:endParaRPr>
          </a:p>
          <a:p>
            <a:endParaRPr lang="en-US" dirty="0">
              <a:solidFill>
                <a:srgbClr val="006592"/>
              </a:solidFill>
              <a:latin typeface="Century Gothic" panose="020B0502020202020204" pitchFamily="34" charset="0"/>
            </a:endParaRPr>
          </a:p>
          <a:p>
            <a:endParaRPr lang="en-US" dirty="0">
              <a:solidFill>
                <a:srgbClr val="006592"/>
              </a:solidFill>
              <a:latin typeface="Century Gothic" panose="020B0502020202020204" pitchFamily="34" charset="0"/>
            </a:endParaRPr>
          </a:p>
          <a:p>
            <a:endParaRPr lang="en-US" dirty="0">
              <a:solidFill>
                <a:srgbClr val="006592"/>
              </a:solidFill>
              <a:latin typeface="Century Gothic" panose="020B0502020202020204" pitchFamily="34" charset="0"/>
            </a:endParaRPr>
          </a:p>
        </p:txBody>
      </p:sp>
      <p:sp>
        <p:nvSpPr>
          <p:cNvPr id="5" name="TextBox 4">
            <a:extLst>
              <a:ext uri="{FF2B5EF4-FFF2-40B4-BE49-F238E27FC236}">
                <a16:creationId xmlns:a16="http://schemas.microsoft.com/office/drawing/2014/main" id="{86D6F3F6-BCF8-431D-AEBE-AE9F0BBB2DCB}"/>
              </a:ext>
            </a:extLst>
          </p:cNvPr>
          <p:cNvSpPr txBox="1"/>
          <p:nvPr/>
        </p:nvSpPr>
        <p:spPr>
          <a:xfrm>
            <a:off x="1257300" y="876300"/>
            <a:ext cx="12001500" cy="830997"/>
          </a:xfrm>
          <a:prstGeom prst="rect">
            <a:avLst/>
          </a:prstGeom>
          <a:noFill/>
        </p:spPr>
        <p:txBody>
          <a:bodyPr wrap="square" rtlCol="0">
            <a:spAutoFit/>
          </a:bodyPr>
          <a:lstStyle/>
          <a:p>
            <a:r>
              <a:rPr lang="en-US" sz="4800" b="1" dirty="0">
                <a:solidFill>
                  <a:schemeClr val="bg1"/>
                </a:solidFill>
                <a:latin typeface="Century Gothic" panose="020B0502020202020204" pitchFamily="34" charset="0"/>
              </a:rPr>
              <a:t>Ensuring a Meaningful First Appearance</a:t>
            </a:r>
          </a:p>
        </p:txBody>
      </p:sp>
    </p:spTree>
    <p:extLst>
      <p:ext uri="{BB962C8B-B14F-4D97-AF65-F5344CB8AC3E}">
        <p14:creationId xmlns:p14="http://schemas.microsoft.com/office/powerpoint/2010/main" val="15117300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0C65FB6-6FE9-5381-9F07-4D4515BCC7B2}"/>
              </a:ext>
            </a:extLst>
          </p:cNvPr>
          <p:cNvSpPr>
            <a:spLocks noGrp="1"/>
          </p:cNvSpPr>
          <p:nvPr>
            <p:ph idx="1"/>
          </p:nvPr>
        </p:nvSpPr>
        <p:spPr>
          <a:xfrm>
            <a:off x="1257300" y="2400300"/>
            <a:ext cx="15773400" cy="7086600"/>
          </a:xfrm>
        </p:spPr>
        <p:txBody>
          <a:bodyPr>
            <a:normAutofit lnSpcReduction="10000"/>
          </a:bodyPr>
          <a:lstStyle/>
          <a:p>
            <a:pPr marL="0" indent="0">
              <a:buNone/>
            </a:pPr>
            <a:r>
              <a:rPr lang="en-US" b="1" dirty="0">
                <a:solidFill>
                  <a:srgbClr val="006592"/>
                </a:solidFill>
                <a:latin typeface="Century Gothic" panose="020B0502020202020204" pitchFamily="34" charset="0"/>
              </a:rPr>
              <a:t>Notice to Victims</a:t>
            </a:r>
          </a:p>
          <a:p>
            <a:r>
              <a:rPr lang="en-US" u="sng" dirty="0">
                <a:solidFill>
                  <a:srgbClr val="006592"/>
                </a:solidFill>
                <a:latin typeface="Century Gothic" panose="020B0502020202020204" pitchFamily="34" charset="0"/>
              </a:rPr>
              <a:t>Interpretation considerations:</a:t>
            </a:r>
            <a:endParaRPr lang="en-US" dirty="0">
              <a:solidFill>
                <a:srgbClr val="006592"/>
              </a:solidFill>
              <a:latin typeface="Century Gothic" panose="020B0502020202020204" pitchFamily="34" charset="0"/>
            </a:endParaRPr>
          </a:p>
          <a:p>
            <a:pPr lvl="1">
              <a:buFont typeface="Wingdings" pitchFamily="2" charset="2"/>
              <a:buChar char="ü"/>
            </a:pPr>
            <a:r>
              <a:rPr lang="en-US" dirty="0">
                <a:solidFill>
                  <a:srgbClr val="006592"/>
                </a:solidFill>
                <a:latin typeface="Century Gothic" panose="020B0502020202020204" pitchFamily="34" charset="0"/>
              </a:rPr>
              <a:t>This section requires the notification to crime victims of the initial hearing.</a:t>
            </a:r>
          </a:p>
          <a:p>
            <a:pPr lvl="1">
              <a:buFont typeface="Wingdings" pitchFamily="2" charset="2"/>
              <a:buChar char="ü"/>
            </a:pPr>
            <a:r>
              <a:rPr lang="en-US" dirty="0">
                <a:solidFill>
                  <a:srgbClr val="006592"/>
                </a:solidFill>
                <a:latin typeface="Century Gothic" panose="020B0502020202020204" pitchFamily="34" charset="0"/>
              </a:rPr>
              <a:t>There is no paragraph 2 of subsection (b) of the Rights of Crime Victims and Witnesses Act </a:t>
            </a:r>
          </a:p>
          <a:p>
            <a:pPr lvl="1">
              <a:buFont typeface="Wingdings" pitchFamily="2" charset="2"/>
              <a:buChar char="ü"/>
            </a:pPr>
            <a:r>
              <a:rPr lang="en-US" dirty="0">
                <a:solidFill>
                  <a:srgbClr val="006592"/>
                </a:solidFill>
                <a:latin typeface="Century Gothic" panose="020B0502020202020204" pitchFamily="34" charset="0"/>
              </a:rPr>
              <a:t>The responsibility for victim notification pursuant to that subsection of the RCVWA 725 ILCS 120(b) is with “any law enforcement agency that investigates an offense,” and not with State’s Attorneys. </a:t>
            </a:r>
          </a:p>
          <a:p>
            <a:pPr lvl="1">
              <a:buFont typeface="Wingdings" pitchFamily="2" charset="2"/>
              <a:buChar char="ü"/>
            </a:pPr>
            <a:r>
              <a:rPr lang="en-US" dirty="0">
                <a:solidFill>
                  <a:srgbClr val="006592"/>
                </a:solidFill>
                <a:latin typeface="Century Gothic" panose="020B0502020202020204" pitchFamily="34" charset="0"/>
              </a:rPr>
              <a:t>The definition of “Court Proceeding” under the RCVWA specifically excludes victim notice by State’s Attorneys for initial appearances under Section 109-1.</a:t>
            </a:r>
          </a:p>
          <a:p>
            <a:pPr lvl="1">
              <a:buFont typeface="Wingdings" pitchFamily="2" charset="2"/>
              <a:buChar char="ü"/>
            </a:pPr>
            <a:endParaRPr lang="en-US" dirty="0">
              <a:solidFill>
                <a:srgbClr val="006592"/>
              </a:solidFill>
              <a:latin typeface="Century Gothic" panose="020B0502020202020204" pitchFamily="34" charset="0"/>
            </a:endParaRPr>
          </a:p>
          <a:p>
            <a:endParaRPr lang="en-US" dirty="0">
              <a:solidFill>
                <a:srgbClr val="006592"/>
              </a:solidFill>
              <a:latin typeface="Century Gothic" panose="020B0502020202020204" pitchFamily="34" charset="0"/>
            </a:endParaRPr>
          </a:p>
          <a:p>
            <a:endParaRPr lang="en-US" dirty="0">
              <a:solidFill>
                <a:srgbClr val="006592"/>
              </a:solidFill>
              <a:latin typeface="Century Gothic" panose="020B0502020202020204" pitchFamily="34" charset="0"/>
            </a:endParaRPr>
          </a:p>
          <a:p>
            <a:endParaRPr lang="en-US" dirty="0">
              <a:solidFill>
                <a:srgbClr val="006592"/>
              </a:solidFill>
              <a:latin typeface="Century Gothic" panose="020B0502020202020204" pitchFamily="34" charset="0"/>
            </a:endParaRPr>
          </a:p>
        </p:txBody>
      </p:sp>
      <p:sp>
        <p:nvSpPr>
          <p:cNvPr id="5" name="TextBox 4">
            <a:extLst>
              <a:ext uri="{FF2B5EF4-FFF2-40B4-BE49-F238E27FC236}">
                <a16:creationId xmlns:a16="http://schemas.microsoft.com/office/drawing/2014/main" id="{86D6F3F6-BCF8-431D-AEBE-AE9F0BBB2DCB}"/>
              </a:ext>
            </a:extLst>
          </p:cNvPr>
          <p:cNvSpPr txBox="1"/>
          <p:nvPr/>
        </p:nvSpPr>
        <p:spPr>
          <a:xfrm>
            <a:off x="1257300" y="876300"/>
            <a:ext cx="12001500" cy="830997"/>
          </a:xfrm>
          <a:prstGeom prst="rect">
            <a:avLst/>
          </a:prstGeom>
          <a:noFill/>
        </p:spPr>
        <p:txBody>
          <a:bodyPr wrap="square" rtlCol="0">
            <a:spAutoFit/>
          </a:bodyPr>
          <a:lstStyle/>
          <a:p>
            <a:r>
              <a:rPr lang="en-US" sz="4800" b="1" dirty="0">
                <a:solidFill>
                  <a:schemeClr val="bg1"/>
                </a:solidFill>
                <a:latin typeface="Century Gothic" panose="020B0502020202020204" pitchFamily="34" charset="0"/>
              </a:rPr>
              <a:t>Ensuring a Meaningful First Appearance</a:t>
            </a:r>
          </a:p>
        </p:txBody>
      </p:sp>
    </p:spTree>
    <p:extLst>
      <p:ext uri="{BB962C8B-B14F-4D97-AF65-F5344CB8AC3E}">
        <p14:creationId xmlns:p14="http://schemas.microsoft.com/office/powerpoint/2010/main" val="42419598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0C65FB6-6FE9-5381-9F07-4D4515BCC7B2}"/>
              </a:ext>
            </a:extLst>
          </p:cNvPr>
          <p:cNvSpPr>
            <a:spLocks noGrp="1"/>
          </p:cNvSpPr>
          <p:nvPr>
            <p:ph idx="1"/>
          </p:nvPr>
        </p:nvSpPr>
        <p:spPr>
          <a:xfrm>
            <a:off x="1257300" y="2400300"/>
            <a:ext cx="15773400" cy="6865146"/>
          </a:xfrm>
        </p:spPr>
        <p:txBody>
          <a:bodyPr>
            <a:normAutofit/>
          </a:bodyPr>
          <a:lstStyle/>
          <a:p>
            <a:pPr marL="0" indent="0">
              <a:buNone/>
            </a:pPr>
            <a:r>
              <a:rPr lang="en-US" b="1" dirty="0">
                <a:solidFill>
                  <a:srgbClr val="006592"/>
                </a:solidFill>
                <a:latin typeface="Century Gothic" panose="020B0502020202020204" pitchFamily="34" charset="0"/>
              </a:rPr>
              <a:t>Notice to Victims</a:t>
            </a:r>
          </a:p>
          <a:p>
            <a:r>
              <a:rPr lang="en-US" u="sng" dirty="0">
                <a:solidFill>
                  <a:srgbClr val="006592"/>
                </a:solidFill>
                <a:latin typeface="Century Gothic" panose="020B0502020202020204" pitchFamily="34" charset="0"/>
              </a:rPr>
              <a:t>Operational considerations:</a:t>
            </a:r>
            <a:endParaRPr lang="en-US" dirty="0">
              <a:solidFill>
                <a:srgbClr val="006592"/>
              </a:solidFill>
              <a:latin typeface="Century Gothic" panose="020B0502020202020204" pitchFamily="34" charset="0"/>
            </a:endParaRPr>
          </a:p>
          <a:p>
            <a:pPr lvl="1">
              <a:buFont typeface="Wingdings" pitchFamily="2" charset="2"/>
              <a:buChar char="ü"/>
            </a:pPr>
            <a:r>
              <a:rPr lang="en-US" dirty="0">
                <a:solidFill>
                  <a:srgbClr val="006592"/>
                </a:solidFill>
                <a:latin typeface="Century Gothic" panose="020B0502020202020204" pitchFamily="34" charset="0"/>
              </a:rPr>
              <a:t>State’s Attorney’s offices should have a policy and process (and a form) to provide notice to crime victims, sufficient time in advance of the scheduled date and provide an opportunity to seek orders of protection at the initial appearance. </a:t>
            </a:r>
          </a:p>
          <a:p>
            <a:pPr lvl="1">
              <a:buFont typeface="Wingdings" pitchFamily="2" charset="2"/>
              <a:buChar char="ü"/>
            </a:pPr>
            <a:r>
              <a:rPr lang="en-US" dirty="0">
                <a:solidFill>
                  <a:srgbClr val="006592"/>
                </a:solidFill>
                <a:latin typeface="Century Gothic" panose="020B0502020202020204" pitchFamily="34" charset="0"/>
              </a:rPr>
              <a:t>If court hearings will be held on the weekend, victim assistance groups must be notified to ensure assistance is available to victims as needed.</a:t>
            </a:r>
          </a:p>
          <a:p>
            <a:pPr lvl="1">
              <a:buFont typeface="Wingdings" pitchFamily="2" charset="2"/>
              <a:buChar char="ü"/>
            </a:pPr>
            <a:endParaRPr lang="en-US" dirty="0">
              <a:solidFill>
                <a:srgbClr val="006592"/>
              </a:solidFill>
              <a:latin typeface="Century Gothic" panose="020B0502020202020204" pitchFamily="34" charset="0"/>
            </a:endParaRPr>
          </a:p>
          <a:p>
            <a:pPr lvl="1">
              <a:buFont typeface="Wingdings" pitchFamily="2" charset="2"/>
              <a:buChar char="ü"/>
            </a:pPr>
            <a:endParaRPr lang="en-US" dirty="0">
              <a:solidFill>
                <a:srgbClr val="006592"/>
              </a:solidFill>
              <a:latin typeface="Century Gothic" panose="020B0502020202020204" pitchFamily="34" charset="0"/>
            </a:endParaRPr>
          </a:p>
          <a:p>
            <a:endParaRPr lang="en-US" dirty="0">
              <a:solidFill>
                <a:srgbClr val="006592"/>
              </a:solidFill>
              <a:latin typeface="Century Gothic" panose="020B0502020202020204" pitchFamily="34" charset="0"/>
            </a:endParaRPr>
          </a:p>
          <a:p>
            <a:endParaRPr lang="en-US" dirty="0">
              <a:solidFill>
                <a:srgbClr val="006592"/>
              </a:solidFill>
              <a:latin typeface="Century Gothic" panose="020B0502020202020204" pitchFamily="34" charset="0"/>
            </a:endParaRPr>
          </a:p>
          <a:p>
            <a:endParaRPr lang="en-US" dirty="0">
              <a:solidFill>
                <a:srgbClr val="006592"/>
              </a:solidFill>
              <a:latin typeface="Century Gothic" panose="020B0502020202020204" pitchFamily="34" charset="0"/>
            </a:endParaRPr>
          </a:p>
        </p:txBody>
      </p:sp>
      <p:sp>
        <p:nvSpPr>
          <p:cNvPr id="5" name="TextBox 4">
            <a:extLst>
              <a:ext uri="{FF2B5EF4-FFF2-40B4-BE49-F238E27FC236}">
                <a16:creationId xmlns:a16="http://schemas.microsoft.com/office/drawing/2014/main" id="{86D6F3F6-BCF8-431D-AEBE-AE9F0BBB2DCB}"/>
              </a:ext>
            </a:extLst>
          </p:cNvPr>
          <p:cNvSpPr txBox="1"/>
          <p:nvPr/>
        </p:nvSpPr>
        <p:spPr>
          <a:xfrm>
            <a:off x="1257300" y="876300"/>
            <a:ext cx="12001500" cy="830997"/>
          </a:xfrm>
          <a:prstGeom prst="rect">
            <a:avLst/>
          </a:prstGeom>
          <a:noFill/>
        </p:spPr>
        <p:txBody>
          <a:bodyPr wrap="square" rtlCol="0">
            <a:spAutoFit/>
          </a:bodyPr>
          <a:lstStyle/>
          <a:p>
            <a:r>
              <a:rPr lang="en-US" sz="4800" b="1" dirty="0">
                <a:solidFill>
                  <a:schemeClr val="bg1"/>
                </a:solidFill>
                <a:latin typeface="Century Gothic" panose="020B0502020202020204" pitchFamily="34" charset="0"/>
              </a:rPr>
              <a:t>Ensuring a Meaningful First Appearance</a:t>
            </a:r>
          </a:p>
        </p:txBody>
      </p:sp>
    </p:spTree>
    <p:extLst>
      <p:ext uri="{BB962C8B-B14F-4D97-AF65-F5344CB8AC3E}">
        <p14:creationId xmlns:p14="http://schemas.microsoft.com/office/powerpoint/2010/main" val="38344765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0C65FB6-6FE9-5381-9F07-4D4515BCC7B2}"/>
              </a:ext>
            </a:extLst>
          </p:cNvPr>
          <p:cNvSpPr>
            <a:spLocks noGrp="1"/>
          </p:cNvSpPr>
          <p:nvPr>
            <p:ph idx="1"/>
          </p:nvPr>
        </p:nvSpPr>
        <p:spPr>
          <a:xfrm>
            <a:off x="1257300" y="2400300"/>
            <a:ext cx="15773400" cy="6865146"/>
          </a:xfrm>
        </p:spPr>
        <p:txBody>
          <a:bodyPr>
            <a:normAutofit/>
          </a:bodyPr>
          <a:lstStyle/>
          <a:p>
            <a:pPr marL="0" indent="0">
              <a:buNone/>
            </a:pPr>
            <a:r>
              <a:rPr lang="en-US" b="1" dirty="0">
                <a:solidFill>
                  <a:srgbClr val="006592"/>
                </a:solidFill>
                <a:latin typeface="Century Gothic" panose="020B0502020202020204" pitchFamily="34" charset="0"/>
              </a:rPr>
              <a:t>Assessment of the Person Charged</a:t>
            </a:r>
          </a:p>
          <a:p>
            <a:r>
              <a:rPr lang="en-US" dirty="0">
                <a:solidFill>
                  <a:srgbClr val="006592"/>
                </a:solidFill>
                <a:latin typeface="Century Gothic" panose="020B0502020202020204" pitchFamily="34" charset="0"/>
              </a:rPr>
              <a:t>Pretrial Services should interview the person.</a:t>
            </a:r>
          </a:p>
          <a:p>
            <a:r>
              <a:rPr lang="en-US" dirty="0">
                <a:solidFill>
                  <a:srgbClr val="006592"/>
                </a:solidFill>
                <a:latin typeface="Century Gothic" panose="020B0502020202020204" pitchFamily="34" charset="0"/>
              </a:rPr>
              <a:t>The person may be assessed using a validated assessment tool, including a DV assessment. </a:t>
            </a:r>
          </a:p>
          <a:p>
            <a:r>
              <a:rPr lang="en-US" dirty="0">
                <a:solidFill>
                  <a:srgbClr val="006592"/>
                </a:solidFill>
                <a:latin typeface="Century Gothic" panose="020B0502020202020204" pitchFamily="34" charset="0"/>
              </a:rPr>
              <a:t>If an assessment tool is used, defense counsel shall be provided with the information </a:t>
            </a:r>
            <a:r>
              <a:rPr lang="en-US">
                <a:solidFill>
                  <a:srgbClr val="006592"/>
                </a:solidFill>
                <a:latin typeface="Century Gothic" panose="020B0502020202020204" pitchFamily="34" charset="0"/>
              </a:rPr>
              <a:t>and scoring system of the tool. </a:t>
            </a:r>
            <a:endParaRPr lang="en-US" dirty="0">
              <a:solidFill>
                <a:srgbClr val="006592"/>
              </a:solidFill>
              <a:latin typeface="Century Gothic" panose="020B0502020202020204" pitchFamily="34" charset="0"/>
            </a:endParaRPr>
          </a:p>
          <a:p>
            <a:endParaRPr lang="en-US" dirty="0">
              <a:solidFill>
                <a:srgbClr val="006592"/>
              </a:solidFill>
              <a:latin typeface="Century Gothic" panose="020B0502020202020204" pitchFamily="34" charset="0"/>
            </a:endParaRPr>
          </a:p>
          <a:p>
            <a:endParaRPr lang="en-US" dirty="0">
              <a:solidFill>
                <a:srgbClr val="006592"/>
              </a:solidFill>
              <a:latin typeface="Century Gothic" panose="020B0502020202020204" pitchFamily="34" charset="0"/>
            </a:endParaRPr>
          </a:p>
          <a:p>
            <a:endParaRPr lang="en-US" dirty="0">
              <a:solidFill>
                <a:srgbClr val="006592"/>
              </a:solidFill>
              <a:latin typeface="Century Gothic" panose="020B0502020202020204" pitchFamily="34" charset="0"/>
            </a:endParaRPr>
          </a:p>
          <a:p>
            <a:endParaRPr lang="en-US" dirty="0">
              <a:solidFill>
                <a:srgbClr val="006592"/>
              </a:solidFill>
              <a:latin typeface="Century Gothic" panose="020B0502020202020204" pitchFamily="34" charset="0"/>
            </a:endParaRPr>
          </a:p>
        </p:txBody>
      </p:sp>
      <p:sp>
        <p:nvSpPr>
          <p:cNvPr id="5" name="TextBox 4">
            <a:extLst>
              <a:ext uri="{FF2B5EF4-FFF2-40B4-BE49-F238E27FC236}">
                <a16:creationId xmlns:a16="http://schemas.microsoft.com/office/drawing/2014/main" id="{86D6F3F6-BCF8-431D-AEBE-AE9F0BBB2DCB}"/>
              </a:ext>
            </a:extLst>
          </p:cNvPr>
          <p:cNvSpPr txBox="1"/>
          <p:nvPr/>
        </p:nvSpPr>
        <p:spPr>
          <a:xfrm>
            <a:off x="1257300" y="876300"/>
            <a:ext cx="12001500" cy="830997"/>
          </a:xfrm>
          <a:prstGeom prst="rect">
            <a:avLst/>
          </a:prstGeom>
          <a:noFill/>
        </p:spPr>
        <p:txBody>
          <a:bodyPr wrap="square" rtlCol="0">
            <a:spAutoFit/>
          </a:bodyPr>
          <a:lstStyle/>
          <a:p>
            <a:r>
              <a:rPr lang="en-US" sz="4800" b="1" dirty="0">
                <a:solidFill>
                  <a:schemeClr val="bg1"/>
                </a:solidFill>
                <a:latin typeface="Century Gothic" panose="020B0502020202020204" pitchFamily="34" charset="0"/>
              </a:rPr>
              <a:t>Ensuring a Meaningful First Appearance</a:t>
            </a:r>
          </a:p>
        </p:txBody>
      </p:sp>
    </p:spTree>
    <p:extLst>
      <p:ext uri="{BB962C8B-B14F-4D97-AF65-F5344CB8AC3E}">
        <p14:creationId xmlns:p14="http://schemas.microsoft.com/office/powerpoint/2010/main" val="23476918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13D1ADD-0CBC-24EE-D10D-40C49BF63383}"/>
              </a:ext>
            </a:extLst>
          </p:cNvPr>
          <p:cNvSpPr/>
          <p:nvPr/>
        </p:nvSpPr>
        <p:spPr>
          <a:xfrm>
            <a:off x="-1" y="861973"/>
            <a:ext cx="15817943" cy="928727"/>
          </a:xfrm>
          <a:prstGeom prst="rect">
            <a:avLst/>
          </a:prstGeom>
          <a:solidFill>
            <a:srgbClr val="00659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19" name="object 2">
            <a:extLst>
              <a:ext uri="{FF2B5EF4-FFF2-40B4-BE49-F238E27FC236}">
                <a16:creationId xmlns:a16="http://schemas.microsoft.com/office/drawing/2014/main" id="{026FD8F2-E80F-49EF-BDBE-5FCBD81191DE}"/>
              </a:ext>
            </a:extLst>
          </p:cNvPr>
          <p:cNvSpPr txBox="1"/>
          <p:nvPr/>
        </p:nvSpPr>
        <p:spPr>
          <a:xfrm>
            <a:off x="-1" y="859151"/>
            <a:ext cx="15817943" cy="847027"/>
          </a:xfrm>
          <a:prstGeom prst="rect">
            <a:avLst/>
          </a:prstGeom>
        </p:spPr>
        <p:txBody>
          <a:bodyPr vert="horz" wrap="square" lIns="0" tIns="15875" rIns="0" bIns="0" rtlCol="0">
            <a:spAutoFit/>
          </a:bodyPr>
          <a:lstStyle/>
          <a:p>
            <a:pPr marL="12700" algn="ctr">
              <a:spcBef>
                <a:spcPts val="125"/>
              </a:spcBef>
            </a:pPr>
            <a:r>
              <a:rPr lang="en-US" sz="5400" b="1" spc="300" dirty="0">
                <a:solidFill>
                  <a:schemeClr val="bg1"/>
                </a:solidFill>
                <a:latin typeface="Century Gothic" panose="020B0502020202020204" pitchFamily="34" charset="0"/>
                <a:cs typeface="Arial"/>
              </a:rPr>
              <a:t>Reminder: Guidance &amp; Town Halls</a:t>
            </a:r>
            <a:endParaRPr sz="5400" b="1" spc="300" dirty="0">
              <a:solidFill>
                <a:schemeClr val="bg1"/>
              </a:solidFill>
              <a:latin typeface="Century Gothic" panose="020B0502020202020204" pitchFamily="34" charset="0"/>
              <a:cs typeface="Arial"/>
            </a:endParaRPr>
          </a:p>
        </p:txBody>
      </p:sp>
      <p:sp>
        <p:nvSpPr>
          <p:cNvPr id="11" name="object 5">
            <a:extLst>
              <a:ext uri="{FF2B5EF4-FFF2-40B4-BE49-F238E27FC236}">
                <a16:creationId xmlns:a16="http://schemas.microsoft.com/office/drawing/2014/main" id="{35CE2284-5276-1EE0-2D62-B296DCEDD671}"/>
              </a:ext>
            </a:extLst>
          </p:cNvPr>
          <p:cNvSpPr txBox="1">
            <a:spLocks noGrp="1"/>
          </p:cNvSpPr>
          <p:nvPr>
            <p:ph type="title" idx="4294967295"/>
          </p:nvPr>
        </p:nvSpPr>
        <p:spPr>
          <a:xfrm>
            <a:off x="990600" y="2781300"/>
            <a:ext cx="15392400" cy="2670731"/>
          </a:xfrm>
          <a:prstGeom prst="rect">
            <a:avLst/>
          </a:prstGeom>
        </p:spPr>
        <p:txBody>
          <a:bodyPr vert="horz" wrap="square" lIns="0" tIns="11430" rIns="0" bIns="0" rtlCol="0">
            <a:spAutoFit/>
          </a:bodyPr>
          <a:lstStyle/>
          <a:p>
            <a:pPr marL="685800" indent="-685800">
              <a:buClr>
                <a:srgbClr val="F5B73B"/>
              </a:buClr>
              <a:buFont typeface="Arial" panose="020B0604020202020204" pitchFamily="34" charset="0"/>
              <a:buChar char="•"/>
            </a:pPr>
            <a:r>
              <a:rPr lang="en-US" sz="4800" dirty="0">
                <a:solidFill>
                  <a:srgbClr val="006592"/>
                </a:solidFill>
                <a:latin typeface="Century Gothic" panose="020B0502020202020204" pitchFamily="34" charset="0"/>
              </a:rPr>
              <a:t>The Task Force will publish the work of the Guidelines Subcommittee on an ongoing basis ahead of the Jan. 1 effective date.</a:t>
            </a:r>
            <a:br>
              <a:rPr lang="en-US" sz="4800" dirty="0">
                <a:solidFill>
                  <a:srgbClr val="006592"/>
                </a:solidFill>
                <a:latin typeface="Century Gothic" panose="020B0502020202020204" pitchFamily="34" charset="0"/>
              </a:rPr>
            </a:br>
            <a:r>
              <a:rPr lang="en-US" sz="4800" dirty="0">
                <a:solidFill>
                  <a:srgbClr val="006592"/>
                </a:solidFill>
                <a:latin typeface="Century Gothic" panose="020B0502020202020204" pitchFamily="34" charset="0"/>
              </a:rPr>
              <a:t>Upcoming Town Hall topics include: 	</a:t>
            </a:r>
            <a:endParaRPr lang="en-US" sz="4800" dirty="0">
              <a:solidFill>
                <a:srgbClr val="006592"/>
              </a:solidFill>
              <a:latin typeface="Century Gothic" panose="020B0502020202020204" pitchFamily="34" charset="0"/>
              <a:cs typeface="Arial" panose="020B0604020202020204" pitchFamily="34" charset="0"/>
            </a:endParaRPr>
          </a:p>
        </p:txBody>
      </p:sp>
      <p:pic>
        <p:nvPicPr>
          <p:cNvPr id="9" name="Picture 8" descr="A picture containing text, porcelain&#10;&#10;Description automatically generated">
            <a:extLst>
              <a:ext uri="{FF2B5EF4-FFF2-40B4-BE49-F238E27FC236}">
                <a16:creationId xmlns:a16="http://schemas.microsoft.com/office/drawing/2014/main" id="{4B99F54E-6AA4-A222-4716-7AE5FBA003E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230600" y="458771"/>
            <a:ext cx="1767840" cy="1737360"/>
          </a:xfrm>
          <a:prstGeom prst="rect">
            <a:avLst/>
          </a:prstGeom>
        </p:spPr>
      </p:pic>
      <p:sp>
        <p:nvSpPr>
          <p:cNvPr id="4" name="TextBox 3">
            <a:extLst>
              <a:ext uri="{FF2B5EF4-FFF2-40B4-BE49-F238E27FC236}">
                <a16:creationId xmlns:a16="http://schemas.microsoft.com/office/drawing/2014/main" id="{CE044C51-3220-9A60-2B79-2D0B05A4BA7F}"/>
              </a:ext>
            </a:extLst>
          </p:cNvPr>
          <p:cNvSpPr txBox="1"/>
          <p:nvPr/>
        </p:nvSpPr>
        <p:spPr>
          <a:xfrm>
            <a:off x="1600200" y="5562243"/>
            <a:ext cx="11582400" cy="2400657"/>
          </a:xfrm>
          <a:prstGeom prst="rect">
            <a:avLst/>
          </a:prstGeom>
          <a:noFill/>
        </p:spPr>
        <p:txBody>
          <a:bodyPr wrap="square">
            <a:spAutoFit/>
          </a:bodyPr>
          <a:lstStyle/>
          <a:p>
            <a:pPr marL="285750" indent="-285750">
              <a:buFont typeface="Wingdings" pitchFamily="2" charset="2"/>
              <a:buChar char="ü"/>
            </a:pPr>
            <a:r>
              <a:rPr lang="en-US" sz="3000" dirty="0">
                <a:solidFill>
                  <a:srgbClr val="006592"/>
                </a:solidFill>
                <a:latin typeface="Century Gothic" panose="020B0502020202020204" pitchFamily="34" charset="0"/>
              </a:rPr>
              <a:t>Conditions of release</a:t>
            </a:r>
          </a:p>
          <a:p>
            <a:pPr marL="285750" indent="-285750">
              <a:buFont typeface="Wingdings" pitchFamily="2" charset="2"/>
              <a:buChar char="ü"/>
            </a:pPr>
            <a:r>
              <a:rPr lang="en-US" sz="3000" dirty="0">
                <a:solidFill>
                  <a:srgbClr val="006592"/>
                </a:solidFill>
                <a:latin typeface="Century Gothic" panose="020B0502020202020204" pitchFamily="34" charset="0"/>
              </a:rPr>
              <a:t>Pretrial assessment</a:t>
            </a:r>
          </a:p>
          <a:p>
            <a:pPr marL="285750" indent="-285750">
              <a:buFont typeface="Wingdings" pitchFamily="2" charset="2"/>
              <a:buChar char="ü"/>
            </a:pPr>
            <a:r>
              <a:rPr lang="en-US" sz="3000" dirty="0">
                <a:solidFill>
                  <a:srgbClr val="006592"/>
                </a:solidFill>
                <a:latin typeface="Century Gothic" panose="020B0502020202020204" pitchFamily="34" charset="0"/>
              </a:rPr>
              <a:t>Modification of conditions/Revocation</a:t>
            </a:r>
          </a:p>
          <a:p>
            <a:pPr marL="285750" indent="-285750">
              <a:buFont typeface="Wingdings" pitchFamily="2" charset="2"/>
              <a:buChar char="ü"/>
            </a:pPr>
            <a:r>
              <a:rPr lang="en-US" sz="3000" dirty="0">
                <a:solidFill>
                  <a:srgbClr val="006592"/>
                </a:solidFill>
                <a:latin typeface="Century Gothic" panose="020B0502020202020204" pitchFamily="34" charset="0"/>
              </a:rPr>
              <a:t>Detention hearings</a:t>
            </a:r>
            <a:br>
              <a:rPr lang="en-US" sz="3000" dirty="0">
                <a:solidFill>
                  <a:srgbClr val="006592"/>
                </a:solidFill>
                <a:latin typeface="Century Gothic" panose="020B0502020202020204" pitchFamily="34" charset="0"/>
              </a:rPr>
            </a:br>
            <a:endParaRPr lang="en-US" sz="3000" dirty="0"/>
          </a:p>
        </p:txBody>
      </p:sp>
    </p:spTree>
    <p:extLst>
      <p:ext uri="{BB962C8B-B14F-4D97-AF65-F5344CB8AC3E}">
        <p14:creationId xmlns:p14="http://schemas.microsoft.com/office/powerpoint/2010/main" val="10451471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13D1ADD-0CBC-24EE-D10D-40C49BF63383}"/>
              </a:ext>
            </a:extLst>
          </p:cNvPr>
          <p:cNvSpPr/>
          <p:nvPr/>
        </p:nvSpPr>
        <p:spPr>
          <a:xfrm>
            <a:off x="-1" y="861973"/>
            <a:ext cx="15817943" cy="928727"/>
          </a:xfrm>
          <a:prstGeom prst="rect">
            <a:avLst/>
          </a:prstGeom>
          <a:solidFill>
            <a:srgbClr val="00659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bject 2">
            <a:extLst>
              <a:ext uri="{FF2B5EF4-FFF2-40B4-BE49-F238E27FC236}">
                <a16:creationId xmlns:a16="http://schemas.microsoft.com/office/drawing/2014/main" id="{026FD8F2-E80F-49EF-BDBE-5FCBD81191DE}"/>
              </a:ext>
            </a:extLst>
          </p:cNvPr>
          <p:cNvSpPr txBox="1"/>
          <p:nvPr/>
        </p:nvSpPr>
        <p:spPr>
          <a:xfrm>
            <a:off x="-1" y="859151"/>
            <a:ext cx="15817943" cy="847027"/>
          </a:xfrm>
          <a:prstGeom prst="rect">
            <a:avLst/>
          </a:prstGeom>
        </p:spPr>
        <p:txBody>
          <a:bodyPr vert="horz" wrap="square" lIns="0" tIns="15875" rIns="0" bIns="0" rtlCol="0">
            <a:spAutoFit/>
          </a:bodyPr>
          <a:lstStyle/>
          <a:p>
            <a:pPr marL="12700" algn="ctr">
              <a:spcBef>
                <a:spcPts val="125"/>
              </a:spcBef>
            </a:pPr>
            <a:r>
              <a:rPr lang="en-US" sz="5400" b="1" spc="300" dirty="0">
                <a:solidFill>
                  <a:schemeClr val="bg1"/>
                </a:solidFill>
                <a:latin typeface="Century Gothic" panose="020B0502020202020204" pitchFamily="34" charset="0"/>
                <a:cs typeface="Arial"/>
              </a:rPr>
              <a:t>Upcoming Town Halls</a:t>
            </a:r>
            <a:endParaRPr sz="5400" b="1" spc="300" dirty="0">
              <a:solidFill>
                <a:schemeClr val="bg1"/>
              </a:solidFill>
              <a:latin typeface="Century Gothic" panose="020B0502020202020204" pitchFamily="34" charset="0"/>
              <a:cs typeface="Arial"/>
            </a:endParaRPr>
          </a:p>
        </p:txBody>
      </p:sp>
      <p:sp>
        <p:nvSpPr>
          <p:cNvPr id="13" name="object 5">
            <a:extLst>
              <a:ext uri="{FF2B5EF4-FFF2-40B4-BE49-F238E27FC236}">
                <a16:creationId xmlns:a16="http://schemas.microsoft.com/office/drawing/2014/main" id="{80C300D7-707A-11D5-EC6F-BE099225BB95}"/>
              </a:ext>
            </a:extLst>
          </p:cNvPr>
          <p:cNvSpPr txBox="1">
            <a:spLocks/>
          </p:cNvSpPr>
          <p:nvPr/>
        </p:nvSpPr>
        <p:spPr>
          <a:xfrm>
            <a:off x="1691723" y="3338309"/>
            <a:ext cx="15392400" cy="676339"/>
          </a:xfrm>
          <a:prstGeom prst="rect">
            <a:avLst/>
          </a:prstGeom>
        </p:spPr>
        <p:txBody>
          <a:bodyPr vert="horz" wrap="square" lIns="0" tIns="11430" rIns="0" bIns="0" rtlCol="0" anchor="ctr">
            <a:spAutoFit/>
          </a:bodyPr>
          <a:lstStyle>
            <a:lvl1pPr algn="l" defTabSz="1371600" rtl="0" eaLnBrk="1" latinLnBrk="0" hangingPunct="1">
              <a:lnSpc>
                <a:spcPct val="90000"/>
              </a:lnSpc>
              <a:spcBef>
                <a:spcPct val="0"/>
              </a:spcBef>
              <a:buNone/>
              <a:defRPr sz="6600" kern="1200">
                <a:solidFill>
                  <a:schemeClr val="tx1"/>
                </a:solidFill>
                <a:latin typeface="+mj-lt"/>
                <a:ea typeface="+mj-ea"/>
                <a:cs typeface="+mj-cs"/>
              </a:defRPr>
            </a:lvl1pPr>
          </a:lstStyle>
          <a:p>
            <a:pPr marL="685800" indent="-685800">
              <a:buClr>
                <a:srgbClr val="F5B73B"/>
              </a:buClr>
              <a:buFont typeface="Courier New" panose="02070309020205020404" pitchFamily="49" charset="0"/>
              <a:buChar char="o"/>
            </a:pPr>
            <a:r>
              <a:rPr lang="en-US" sz="4800" dirty="0">
                <a:solidFill>
                  <a:srgbClr val="006592"/>
                </a:solidFill>
                <a:latin typeface="Century Gothic" panose="020B0502020202020204" pitchFamily="34" charset="0"/>
              </a:rPr>
              <a:t>September 15, Noon</a:t>
            </a:r>
            <a:endParaRPr lang="en-US" sz="4800" dirty="0">
              <a:solidFill>
                <a:srgbClr val="006592"/>
              </a:solidFill>
              <a:latin typeface="Century Gothic" panose="020B0502020202020204" pitchFamily="34" charset="0"/>
              <a:cs typeface="Arial" panose="020B0604020202020204" pitchFamily="34" charset="0"/>
            </a:endParaRPr>
          </a:p>
        </p:txBody>
      </p:sp>
      <p:sp>
        <p:nvSpPr>
          <p:cNvPr id="16" name="object 5">
            <a:extLst>
              <a:ext uri="{FF2B5EF4-FFF2-40B4-BE49-F238E27FC236}">
                <a16:creationId xmlns:a16="http://schemas.microsoft.com/office/drawing/2014/main" id="{EF4EDE30-E404-29A3-6BF8-19273FD088A5}"/>
              </a:ext>
            </a:extLst>
          </p:cNvPr>
          <p:cNvSpPr txBox="1">
            <a:spLocks/>
          </p:cNvSpPr>
          <p:nvPr/>
        </p:nvSpPr>
        <p:spPr>
          <a:xfrm>
            <a:off x="1219200" y="6819900"/>
            <a:ext cx="15392400" cy="1341136"/>
          </a:xfrm>
          <a:prstGeom prst="rect">
            <a:avLst/>
          </a:prstGeom>
        </p:spPr>
        <p:txBody>
          <a:bodyPr vert="horz" wrap="square" lIns="0" tIns="11430" rIns="0" bIns="0" rtlCol="0" anchor="ctr">
            <a:spAutoFit/>
          </a:bodyPr>
          <a:lstStyle>
            <a:lvl1pPr algn="l" defTabSz="1371600" rtl="0" eaLnBrk="1" latinLnBrk="0" hangingPunct="1">
              <a:lnSpc>
                <a:spcPct val="90000"/>
              </a:lnSpc>
              <a:spcBef>
                <a:spcPct val="0"/>
              </a:spcBef>
              <a:buNone/>
              <a:defRPr sz="6600" kern="1200">
                <a:solidFill>
                  <a:schemeClr val="tx1"/>
                </a:solidFill>
                <a:latin typeface="+mj-lt"/>
                <a:ea typeface="+mj-ea"/>
                <a:cs typeface="+mj-cs"/>
              </a:defRPr>
            </a:lvl1pPr>
          </a:lstStyle>
          <a:p>
            <a:pPr>
              <a:buClr>
                <a:srgbClr val="F5B73B"/>
              </a:buClr>
            </a:pPr>
            <a:r>
              <a:rPr lang="en-US" sz="4800" i="1" dirty="0">
                <a:solidFill>
                  <a:srgbClr val="006592"/>
                </a:solidFill>
                <a:latin typeface="Century Gothic" panose="020B0502020202020204" pitchFamily="34" charset="0"/>
              </a:rPr>
              <a:t>All meetings will be held via Zoom unless otherwise noted.</a:t>
            </a:r>
            <a:endParaRPr lang="en-US" sz="4800" i="1" dirty="0">
              <a:solidFill>
                <a:srgbClr val="006592"/>
              </a:solidFill>
              <a:latin typeface="Century Gothic" panose="020B0502020202020204" pitchFamily="34" charset="0"/>
              <a:cs typeface="Arial" panose="020B0604020202020204" pitchFamily="34" charset="0"/>
            </a:endParaRPr>
          </a:p>
        </p:txBody>
      </p:sp>
      <p:pic>
        <p:nvPicPr>
          <p:cNvPr id="10" name="Picture 9" descr="A picture containing text, porcelain&#10;&#10;Description automatically generated">
            <a:extLst>
              <a:ext uri="{FF2B5EF4-FFF2-40B4-BE49-F238E27FC236}">
                <a16:creationId xmlns:a16="http://schemas.microsoft.com/office/drawing/2014/main" id="{AF4ED47C-7BE2-7A76-58D2-82F47627D0C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230600" y="458771"/>
            <a:ext cx="1767840" cy="1737360"/>
          </a:xfrm>
          <a:prstGeom prst="rect">
            <a:avLst/>
          </a:prstGeom>
        </p:spPr>
      </p:pic>
      <p:sp>
        <p:nvSpPr>
          <p:cNvPr id="12" name="object 5">
            <a:extLst>
              <a:ext uri="{FF2B5EF4-FFF2-40B4-BE49-F238E27FC236}">
                <a16:creationId xmlns:a16="http://schemas.microsoft.com/office/drawing/2014/main" id="{B09C8E1F-B076-CF84-D4E6-30EAC9C5A03E}"/>
              </a:ext>
            </a:extLst>
          </p:cNvPr>
          <p:cNvSpPr txBox="1">
            <a:spLocks/>
          </p:cNvSpPr>
          <p:nvPr/>
        </p:nvSpPr>
        <p:spPr>
          <a:xfrm>
            <a:off x="1691723" y="4376989"/>
            <a:ext cx="15392400" cy="676339"/>
          </a:xfrm>
          <a:prstGeom prst="rect">
            <a:avLst/>
          </a:prstGeom>
        </p:spPr>
        <p:txBody>
          <a:bodyPr vert="horz" wrap="square" lIns="0" tIns="11430" rIns="0" bIns="0" rtlCol="0" anchor="ctr">
            <a:spAutoFit/>
          </a:bodyPr>
          <a:lstStyle>
            <a:lvl1pPr algn="l" defTabSz="1371600" rtl="0" eaLnBrk="1" latinLnBrk="0" hangingPunct="1">
              <a:lnSpc>
                <a:spcPct val="90000"/>
              </a:lnSpc>
              <a:spcBef>
                <a:spcPct val="0"/>
              </a:spcBef>
              <a:buNone/>
              <a:defRPr sz="6600" kern="1200">
                <a:solidFill>
                  <a:schemeClr val="tx1"/>
                </a:solidFill>
                <a:latin typeface="+mj-lt"/>
                <a:ea typeface="+mj-ea"/>
                <a:cs typeface="+mj-cs"/>
              </a:defRPr>
            </a:lvl1pPr>
          </a:lstStyle>
          <a:p>
            <a:pPr marL="685800" indent="-685800">
              <a:buClr>
                <a:srgbClr val="F5B73B"/>
              </a:buClr>
              <a:buFont typeface="Courier New" panose="02070309020205020404" pitchFamily="49" charset="0"/>
              <a:buChar char="o"/>
            </a:pPr>
            <a:r>
              <a:rPr lang="en-US" sz="4800" dirty="0">
                <a:solidFill>
                  <a:srgbClr val="006592"/>
                </a:solidFill>
                <a:latin typeface="Century Gothic" panose="020B0502020202020204" pitchFamily="34" charset="0"/>
              </a:rPr>
              <a:t>October 20, Noon</a:t>
            </a:r>
            <a:endParaRPr lang="en-US" sz="4800" dirty="0">
              <a:solidFill>
                <a:srgbClr val="006592"/>
              </a:solidFill>
              <a:latin typeface="Century Gothic" panose="020B0502020202020204" pitchFamily="34" charset="0"/>
              <a:cs typeface="Arial" panose="020B0604020202020204" pitchFamily="34" charset="0"/>
            </a:endParaRPr>
          </a:p>
        </p:txBody>
      </p:sp>
      <p:sp>
        <p:nvSpPr>
          <p:cNvPr id="3" name="object 5">
            <a:extLst>
              <a:ext uri="{FF2B5EF4-FFF2-40B4-BE49-F238E27FC236}">
                <a16:creationId xmlns:a16="http://schemas.microsoft.com/office/drawing/2014/main" id="{2C846C44-8E4E-0C60-3F21-A43B9FF62D92}"/>
              </a:ext>
            </a:extLst>
          </p:cNvPr>
          <p:cNvSpPr txBox="1">
            <a:spLocks/>
          </p:cNvSpPr>
          <p:nvPr/>
        </p:nvSpPr>
        <p:spPr>
          <a:xfrm>
            <a:off x="1685861" y="5421188"/>
            <a:ext cx="15392400" cy="676339"/>
          </a:xfrm>
          <a:prstGeom prst="rect">
            <a:avLst/>
          </a:prstGeom>
        </p:spPr>
        <p:txBody>
          <a:bodyPr vert="horz" wrap="square" lIns="0" tIns="11430" rIns="0" bIns="0" rtlCol="0" anchor="ctr">
            <a:spAutoFit/>
          </a:bodyPr>
          <a:lstStyle>
            <a:lvl1pPr algn="l" defTabSz="1371600" rtl="0" eaLnBrk="1" latinLnBrk="0" hangingPunct="1">
              <a:lnSpc>
                <a:spcPct val="90000"/>
              </a:lnSpc>
              <a:spcBef>
                <a:spcPct val="0"/>
              </a:spcBef>
              <a:buNone/>
              <a:defRPr sz="6600" kern="1200">
                <a:solidFill>
                  <a:schemeClr val="tx1"/>
                </a:solidFill>
                <a:latin typeface="+mj-lt"/>
                <a:ea typeface="+mj-ea"/>
                <a:cs typeface="+mj-cs"/>
              </a:defRPr>
            </a:lvl1pPr>
          </a:lstStyle>
          <a:p>
            <a:pPr marL="685800" indent="-685800">
              <a:buClr>
                <a:srgbClr val="F5B73B"/>
              </a:buClr>
              <a:buFont typeface="Courier New" panose="02070309020205020404" pitchFamily="49" charset="0"/>
              <a:buChar char="o"/>
            </a:pPr>
            <a:r>
              <a:rPr lang="en-US" sz="4800" dirty="0">
                <a:solidFill>
                  <a:srgbClr val="006592"/>
                </a:solidFill>
                <a:latin typeface="Century Gothic" panose="020B0502020202020204" pitchFamily="34" charset="0"/>
              </a:rPr>
              <a:t>November 17, Noon</a:t>
            </a:r>
            <a:endParaRPr lang="en-US" sz="4800" dirty="0">
              <a:solidFill>
                <a:srgbClr val="006592"/>
              </a:solidFill>
              <a:latin typeface="Century Gothic" panose="020B0502020202020204" pitchFamily="34" charset="0"/>
              <a:cs typeface="Arial" panose="020B0604020202020204" pitchFamily="34" charset="0"/>
            </a:endParaRPr>
          </a:p>
        </p:txBody>
      </p:sp>
    </p:spTree>
    <p:extLst>
      <p:ext uri="{BB962C8B-B14F-4D97-AF65-F5344CB8AC3E}">
        <p14:creationId xmlns:p14="http://schemas.microsoft.com/office/powerpoint/2010/main" val="39205905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6" grpId="0"/>
      <p:bldP spid="12" grpId="0"/>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13D1ADD-0CBC-24EE-D10D-40C49BF63383}"/>
              </a:ext>
            </a:extLst>
          </p:cNvPr>
          <p:cNvSpPr/>
          <p:nvPr/>
        </p:nvSpPr>
        <p:spPr>
          <a:xfrm>
            <a:off x="-1" y="861973"/>
            <a:ext cx="15817943" cy="928727"/>
          </a:xfrm>
          <a:prstGeom prst="rect">
            <a:avLst/>
          </a:prstGeom>
          <a:solidFill>
            <a:srgbClr val="00659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bject 2">
            <a:extLst>
              <a:ext uri="{FF2B5EF4-FFF2-40B4-BE49-F238E27FC236}">
                <a16:creationId xmlns:a16="http://schemas.microsoft.com/office/drawing/2014/main" id="{026FD8F2-E80F-49EF-BDBE-5FCBD81191DE}"/>
              </a:ext>
            </a:extLst>
          </p:cNvPr>
          <p:cNvSpPr txBox="1"/>
          <p:nvPr/>
        </p:nvSpPr>
        <p:spPr>
          <a:xfrm>
            <a:off x="0" y="859151"/>
            <a:ext cx="15817942" cy="847027"/>
          </a:xfrm>
          <a:prstGeom prst="rect">
            <a:avLst/>
          </a:prstGeom>
        </p:spPr>
        <p:txBody>
          <a:bodyPr vert="horz" wrap="square" lIns="0" tIns="15875" rIns="0" bIns="0" rtlCol="0">
            <a:spAutoFit/>
          </a:bodyPr>
          <a:lstStyle/>
          <a:p>
            <a:pPr marL="12700" algn="ctr">
              <a:spcBef>
                <a:spcPts val="125"/>
              </a:spcBef>
            </a:pPr>
            <a:r>
              <a:rPr lang="en-US" sz="5400" b="1" spc="300" dirty="0">
                <a:solidFill>
                  <a:schemeClr val="bg1"/>
                </a:solidFill>
                <a:latin typeface="Century Gothic" panose="020B0502020202020204" pitchFamily="34" charset="0"/>
                <a:cs typeface="Arial"/>
              </a:rPr>
              <a:t>Housekeeping</a:t>
            </a:r>
            <a:endParaRPr sz="5400" b="1" spc="300" dirty="0">
              <a:solidFill>
                <a:schemeClr val="bg1"/>
              </a:solidFill>
              <a:latin typeface="Century Gothic" panose="020B0502020202020204" pitchFamily="34" charset="0"/>
              <a:cs typeface="Arial"/>
            </a:endParaRPr>
          </a:p>
        </p:txBody>
      </p:sp>
      <p:sp>
        <p:nvSpPr>
          <p:cNvPr id="11" name="object 5">
            <a:extLst>
              <a:ext uri="{FF2B5EF4-FFF2-40B4-BE49-F238E27FC236}">
                <a16:creationId xmlns:a16="http://schemas.microsoft.com/office/drawing/2014/main" id="{35CE2284-5276-1EE0-2D62-B296DCEDD671}"/>
              </a:ext>
            </a:extLst>
          </p:cNvPr>
          <p:cNvSpPr txBox="1">
            <a:spLocks noGrp="1"/>
          </p:cNvSpPr>
          <p:nvPr>
            <p:ph type="title" idx="4294967295"/>
          </p:nvPr>
        </p:nvSpPr>
        <p:spPr>
          <a:xfrm>
            <a:off x="1066800" y="4000500"/>
            <a:ext cx="15392400" cy="953338"/>
          </a:xfrm>
          <a:prstGeom prst="rect">
            <a:avLst/>
          </a:prstGeom>
        </p:spPr>
        <p:txBody>
          <a:bodyPr vert="horz" wrap="square" lIns="0" tIns="11430" rIns="0" bIns="0" rtlCol="0">
            <a:spAutoFit/>
          </a:bodyPr>
          <a:lstStyle/>
          <a:p>
            <a:pPr marL="685800" indent="-685800">
              <a:buClr>
                <a:srgbClr val="F5B73B"/>
              </a:buClr>
              <a:buFont typeface="Courier New" panose="02070309020205020404" pitchFamily="49" charset="0"/>
              <a:buChar char="o"/>
            </a:pPr>
            <a:r>
              <a:rPr lang="en-US" sz="3400" dirty="0">
                <a:solidFill>
                  <a:srgbClr val="006592"/>
                </a:solidFill>
                <a:latin typeface="Century Gothic" panose="020B0502020202020204" pitchFamily="34" charset="0"/>
              </a:rPr>
              <a:t>Please submit questions via the </a:t>
            </a:r>
            <a:r>
              <a:rPr lang="en-US" sz="3400" b="1" dirty="0">
                <a:solidFill>
                  <a:srgbClr val="006592"/>
                </a:solidFill>
                <a:latin typeface="Century Gothic" panose="020B0502020202020204" pitchFamily="34" charset="0"/>
              </a:rPr>
              <a:t>Zoom chat </a:t>
            </a:r>
            <a:r>
              <a:rPr lang="en-US" sz="3400" dirty="0">
                <a:solidFill>
                  <a:srgbClr val="006592"/>
                </a:solidFill>
                <a:latin typeface="Century Gothic" panose="020B0502020202020204" pitchFamily="34" charset="0"/>
              </a:rPr>
              <a:t>or </a:t>
            </a:r>
            <a:r>
              <a:rPr lang="en-US" sz="3400" b="1" dirty="0">
                <a:solidFill>
                  <a:srgbClr val="006592"/>
                </a:solidFill>
                <a:latin typeface="Century Gothic" panose="020B0502020202020204" pitchFamily="34" charset="0"/>
              </a:rPr>
              <a:t>email</a:t>
            </a:r>
            <a:r>
              <a:rPr lang="en-US" sz="3400" dirty="0">
                <a:solidFill>
                  <a:srgbClr val="006592"/>
                </a:solidFill>
                <a:latin typeface="Century Gothic" panose="020B0502020202020204" pitchFamily="34" charset="0"/>
              </a:rPr>
              <a:t> to </a:t>
            </a:r>
            <a:r>
              <a:rPr lang="en-US" sz="3400" dirty="0">
                <a:solidFill>
                  <a:srgbClr val="006592"/>
                </a:solidFill>
                <a:latin typeface="Century Gothic" panose="020B0502020202020204" pitchFamily="34" charset="0"/>
                <a:hlinkClick r:id="rId3"/>
              </a:rPr>
              <a:t>pretrialtaskforce@illinoiscourts.gov</a:t>
            </a:r>
            <a:r>
              <a:rPr lang="en-US" sz="3400" dirty="0">
                <a:solidFill>
                  <a:srgbClr val="006592"/>
                </a:solidFill>
                <a:latin typeface="Century Gothic" panose="020B0502020202020204" pitchFamily="34" charset="0"/>
              </a:rPr>
              <a:t>.</a:t>
            </a:r>
            <a:endParaRPr lang="en-US" sz="3400" dirty="0">
              <a:solidFill>
                <a:srgbClr val="006592"/>
              </a:solidFill>
              <a:latin typeface="Century Gothic" panose="020B0502020202020204" pitchFamily="34" charset="0"/>
              <a:cs typeface="Arial" panose="020B0604020202020204" pitchFamily="34" charset="0"/>
            </a:endParaRPr>
          </a:p>
        </p:txBody>
      </p:sp>
      <p:sp>
        <p:nvSpPr>
          <p:cNvPr id="7" name="object 5">
            <a:extLst>
              <a:ext uri="{FF2B5EF4-FFF2-40B4-BE49-F238E27FC236}">
                <a16:creationId xmlns:a16="http://schemas.microsoft.com/office/drawing/2014/main" id="{39AAED5A-4887-9685-C8DA-982488FBF135}"/>
              </a:ext>
            </a:extLst>
          </p:cNvPr>
          <p:cNvSpPr txBox="1">
            <a:spLocks/>
          </p:cNvSpPr>
          <p:nvPr/>
        </p:nvSpPr>
        <p:spPr>
          <a:xfrm>
            <a:off x="1066800" y="2722429"/>
            <a:ext cx="15392400" cy="953338"/>
          </a:xfrm>
          <a:prstGeom prst="rect">
            <a:avLst/>
          </a:prstGeom>
        </p:spPr>
        <p:txBody>
          <a:bodyPr vert="horz" wrap="square" lIns="0" tIns="11430" rIns="0" bIns="0" rtlCol="0" anchor="ctr">
            <a:spAutoFit/>
          </a:bodyPr>
          <a:lstStyle>
            <a:lvl1pPr algn="l" defTabSz="1371600" rtl="0" eaLnBrk="1" latinLnBrk="0" hangingPunct="1">
              <a:lnSpc>
                <a:spcPct val="90000"/>
              </a:lnSpc>
              <a:spcBef>
                <a:spcPct val="0"/>
              </a:spcBef>
              <a:buNone/>
              <a:defRPr sz="6600" kern="1200">
                <a:solidFill>
                  <a:schemeClr val="tx1"/>
                </a:solidFill>
                <a:latin typeface="+mj-lt"/>
                <a:ea typeface="+mj-ea"/>
                <a:cs typeface="+mj-cs"/>
              </a:defRPr>
            </a:lvl1pPr>
          </a:lstStyle>
          <a:p>
            <a:pPr marL="685800" indent="-685800">
              <a:buClr>
                <a:srgbClr val="F5B73B"/>
              </a:buClr>
              <a:buFont typeface="Courier New" panose="02070309020205020404" pitchFamily="49" charset="0"/>
              <a:buChar char="o"/>
            </a:pPr>
            <a:r>
              <a:rPr lang="en-US" sz="3400" dirty="0">
                <a:solidFill>
                  <a:srgbClr val="006592"/>
                </a:solidFill>
                <a:latin typeface="Century Gothic" panose="020B0502020202020204" pitchFamily="34" charset="0"/>
              </a:rPr>
              <a:t>Please keep yourself muted to limit background noise. This session is being recorded and will be posted on the website. </a:t>
            </a:r>
            <a:endParaRPr lang="en-US" sz="3400" dirty="0">
              <a:solidFill>
                <a:srgbClr val="006592"/>
              </a:solidFill>
              <a:latin typeface="Century Gothic" panose="020B0502020202020204" pitchFamily="34" charset="0"/>
              <a:cs typeface="Arial" panose="020B0604020202020204" pitchFamily="34" charset="0"/>
            </a:endParaRPr>
          </a:p>
        </p:txBody>
      </p:sp>
      <p:pic>
        <p:nvPicPr>
          <p:cNvPr id="10" name="Picture 9" descr="A picture containing text, porcelain&#10;&#10;Description automatically generated">
            <a:extLst>
              <a:ext uri="{FF2B5EF4-FFF2-40B4-BE49-F238E27FC236}">
                <a16:creationId xmlns:a16="http://schemas.microsoft.com/office/drawing/2014/main" id="{1041D0E3-2AC7-C9ED-F223-CEADB8578F7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230600" y="458771"/>
            <a:ext cx="1767840" cy="1737360"/>
          </a:xfrm>
          <a:prstGeom prst="rect">
            <a:avLst/>
          </a:prstGeom>
        </p:spPr>
      </p:pic>
      <p:sp>
        <p:nvSpPr>
          <p:cNvPr id="8" name="object 5">
            <a:extLst>
              <a:ext uri="{FF2B5EF4-FFF2-40B4-BE49-F238E27FC236}">
                <a16:creationId xmlns:a16="http://schemas.microsoft.com/office/drawing/2014/main" id="{AAF67048-3034-CA84-499B-8F9A6D0046E2}"/>
              </a:ext>
            </a:extLst>
          </p:cNvPr>
          <p:cNvSpPr txBox="1">
            <a:spLocks/>
          </p:cNvSpPr>
          <p:nvPr/>
        </p:nvSpPr>
        <p:spPr>
          <a:xfrm>
            <a:off x="1066800" y="5295900"/>
            <a:ext cx="15392400" cy="1424236"/>
          </a:xfrm>
          <a:prstGeom prst="rect">
            <a:avLst/>
          </a:prstGeom>
        </p:spPr>
        <p:txBody>
          <a:bodyPr vert="horz" wrap="square" lIns="0" tIns="11430" rIns="0" bIns="0" rtlCol="0" anchor="ctr">
            <a:spAutoFit/>
          </a:bodyPr>
          <a:lstStyle>
            <a:lvl1pPr algn="l" defTabSz="1371600" rtl="0" eaLnBrk="1" latinLnBrk="0" hangingPunct="1">
              <a:lnSpc>
                <a:spcPct val="90000"/>
              </a:lnSpc>
              <a:spcBef>
                <a:spcPct val="0"/>
              </a:spcBef>
              <a:buNone/>
              <a:defRPr sz="6600" kern="1200">
                <a:solidFill>
                  <a:schemeClr val="tx1"/>
                </a:solidFill>
                <a:latin typeface="+mj-lt"/>
                <a:ea typeface="+mj-ea"/>
                <a:cs typeface="+mj-cs"/>
              </a:defRPr>
            </a:lvl1pPr>
          </a:lstStyle>
          <a:p>
            <a:pPr marL="685800" indent="-685800">
              <a:buClr>
                <a:srgbClr val="F5B73B"/>
              </a:buClr>
              <a:buFont typeface="Courier New" panose="02070309020205020404" pitchFamily="49" charset="0"/>
              <a:buChar char="o"/>
            </a:pPr>
            <a:r>
              <a:rPr lang="en-US" sz="3400" dirty="0">
                <a:solidFill>
                  <a:srgbClr val="006592"/>
                </a:solidFill>
                <a:latin typeface="Century Gothic" panose="020B0502020202020204" pitchFamily="34" charset="0"/>
              </a:rPr>
              <a:t>In order to better address your questions, the Zoom chat is reserved for questions only—and priority will be given to those submitted </a:t>
            </a:r>
            <a:r>
              <a:rPr lang="en-US" sz="3400" b="1" dirty="0">
                <a:solidFill>
                  <a:srgbClr val="006592"/>
                </a:solidFill>
                <a:latin typeface="Century Gothic" panose="020B0502020202020204" pitchFamily="34" charset="0"/>
              </a:rPr>
              <a:t>in advance</a:t>
            </a:r>
            <a:r>
              <a:rPr lang="en-US" sz="3400" dirty="0">
                <a:solidFill>
                  <a:srgbClr val="006592"/>
                </a:solidFill>
                <a:latin typeface="Century Gothic" panose="020B0502020202020204" pitchFamily="34" charset="0"/>
              </a:rPr>
              <a:t>. </a:t>
            </a:r>
            <a:endParaRPr lang="en-US" sz="3400" dirty="0">
              <a:solidFill>
                <a:srgbClr val="006592"/>
              </a:solidFill>
              <a:latin typeface="Century Gothic" panose="020B0502020202020204" pitchFamily="34" charset="0"/>
              <a:cs typeface="Arial" panose="020B0604020202020204" pitchFamily="34" charset="0"/>
            </a:endParaRPr>
          </a:p>
        </p:txBody>
      </p:sp>
      <p:sp>
        <p:nvSpPr>
          <p:cNvPr id="3" name="object 5">
            <a:extLst>
              <a:ext uri="{FF2B5EF4-FFF2-40B4-BE49-F238E27FC236}">
                <a16:creationId xmlns:a16="http://schemas.microsoft.com/office/drawing/2014/main" id="{44932BE6-5FDD-AB23-237A-6664EC3BE831}"/>
              </a:ext>
            </a:extLst>
          </p:cNvPr>
          <p:cNvSpPr txBox="1">
            <a:spLocks/>
          </p:cNvSpPr>
          <p:nvPr/>
        </p:nvSpPr>
        <p:spPr>
          <a:xfrm>
            <a:off x="1066800" y="6813051"/>
            <a:ext cx="15392400" cy="1895134"/>
          </a:xfrm>
          <a:prstGeom prst="rect">
            <a:avLst/>
          </a:prstGeom>
        </p:spPr>
        <p:txBody>
          <a:bodyPr vert="horz" wrap="square" lIns="0" tIns="11430" rIns="0" bIns="0" rtlCol="0" anchor="ctr">
            <a:spAutoFit/>
          </a:bodyPr>
          <a:lstStyle>
            <a:lvl1pPr algn="l" defTabSz="1371600" rtl="0" eaLnBrk="1" latinLnBrk="0" hangingPunct="1">
              <a:lnSpc>
                <a:spcPct val="90000"/>
              </a:lnSpc>
              <a:spcBef>
                <a:spcPct val="0"/>
              </a:spcBef>
              <a:buNone/>
              <a:defRPr sz="6600" kern="1200">
                <a:solidFill>
                  <a:schemeClr val="tx1"/>
                </a:solidFill>
                <a:latin typeface="+mj-lt"/>
                <a:ea typeface="+mj-ea"/>
                <a:cs typeface="+mj-cs"/>
              </a:defRPr>
            </a:lvl1pPr>
          </a:lstStyle>
          <a:p>
            <a:pPr marL="685800" indent="-685800">
              <a:buClr>
                <a:srgbClr val="F5B73B"/>
              </a:buClr>
              <a:buFont typeface="Courier New" panose="02070309020205020404" pitchFamily="49" charset="0"/>
              <a:buChar char="o"/>
            </a:pPr>
            <a:r>
              <a:rPr lang="en-US" sz="3400" dirty="0">
                <a:solidFill>
                  <a:srgbClr val="006592"/>
                </a:solidFill>
                <a:latin typeface="Century Gothic" panose="020B0502020202020204" pitchFamily="34" charset="0"/>
              </a:rPr>
              <a:t>Due to time constraints, not all questions will be answered in today’s session.</a:t>
            </a:r>
          </a:p>
          <a:p>
            <a:pPr marL="1893888" indent="-762000">
              <a:buClr>
                <a:srgbClr val="F5B73B"/>
              </a:buClr>
              <a:buFont typeface="Wingdings" pitchFamily="2" charset="2"/>
              <a:buChar char="ü"/>
            </a:pPr>
            <a:r>
              <a:rPr lang="en-US" sz="3400" dirty="0">
                <a:solidFill>
                  <a:srgbClr val="006592"/>
                </a:solidFill>
                <a:latin typeface="Century Gothic" panose="020B0502020202020204" pitchFamily="34" charset="0"/>
                <a:cs typeface="Arial" panose="020B0604020202020204" pitchFamily="34" charset="0"/>
              </a:rPr>
              <a:t>But all questions will be recorded and used to inform future guidance from the Task Force.</a:t>
            </a:r>
          </a:p>
        </p:txBody>
      </p:sp>
    </p:spTree>
    <p:extLst>
      <p:ext uri="{BB962C8B-B14F-4D97-AF65-F5344CB8AC3E}">
        <p14:creationId xmlns:p14="http://schemas.microsoft.com/office/powerpoint/2010/main" val="15667665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 name="object 2">
            <a:extLst>
              <a:ext uri="{FF2B5EF4-FFF2-40B4-BE49-F238E27FC236}">
                <a16:creationId xmlns:a16="http://schemas.microsoft.com/office/drawing/2014/main" id="{026FD8F2-E80F-49EF-BDBE-5FCBD81191DE}"/>
              </a:ext>
            </a:extLst>
          </p:cNvPr>
          <p:cNvSpPr txBox="1"/>
          <p:nvPr/>
        </p:nvSpPr>
        <p:spPr>
          <a:xfrm>
            <a:off x="20782" y="5753087"/>
            <a:ext cx="18287999" cy="847027"/>
          </a:xfrm>
          <a:prstGeom prst="rect">
            <a:avLst/>
          </a:prstGeom>
        </p:spPr>
        <p:txBody>
          <a:bodyPr vert="horz" wrap="square" lIns="0" tIns="15875" rIns="0" bIns="0" rtlCol="0">
            <a:spAutoFit/>
          </a:bodyPr>
          <a:lstStyle/>
          <a:p>
            <a:pPr marL="12700" algn="ctr">
              <a:spcBef>
                <a:spcPts val="125"/>
              </a:spcBef>
            </a:pPr>
            <a:r>
              <a:rPr lang="en-US" sz="5400" b="1" spc="300" dirty="0">
                <a:solidFill>
                  <a:srgbClr val="00344C"/>
                </a:solidFill>
                <a:latin typeface="Century Gothic" panose="020B0502020202020204" pitchFamily="34" charset="0"/>
                <a:cs typeface="Arial"/>
              </a:rPr>
              <a:t>Questions?</a:t>
            </a:r>
            <a:endParaRPr sz="5400" b="1" spc="300" dirty="0">
              <a:solidFill>
                <a:srgbClr val="00344C"/>
              </a:solidFill>
              <a:latin typeface="Century Gothic" panose="020B0502020202020204" pitchFamily="34" charset="0"/>
              <a:cs typeface="Arial"/>
            </a:endParaRPr>
          </a:p>
        </p:txBody>
      </p:sp>
      <p:sp>
        <p:nvSpPr>
          <p:cNvPr id="5" name="object 2">
            <a:extLst>
              <a:ext uri="{FF2B5EF4-FFF2-40B4-BE49-F238E27FC236}">
                <a16:creationId xmlns:a16="http://schemas.microsoft.com/office/drawing/2014/main" id="{99F53D1C-9E7E-F555-1F8D-7EEBCD2B7CB5}"/>
              </a:ext>
            </a:extLst>
          </p:cNvPr>
          <p:cNvSpPr txBox="1"/>
          <p:nvPr/>
        </p:nvSpPr>
        <p:spPr>
          <a:xfrm>
            <a:off x="304799" y="6671913"/>
            <a:ext cx="18287999" cy="1370247"/>
          </a:xfrm>
          <a:prstGeom prst="rect">
            <a:avLst/>
          </a:prstGeom>
        </p:spPr>
        <p:txBody>
          <a:bodyPr vert="horz" wrap="square" lIns="0" tIns="15875" rIns="0" bIns="0" rtlCol="0">
            <a:spAutoFit/>
          </a:bodyPr>
          <a:lstStyle/>
          <a:p>
            <a:pPr marL="12700" algn="ctr">
              <a:spcBef>
                <a:spcPts val="125"/>
              </a:spcBef>
            </a:pPr>
            <a:r>
              <a:rPr lang="en-US" sz="4400" b="1" spc="300" dirty="0">
                <a:solidFill>
                  <a:srgbClr val="00344C"/>
                </a:solidFill>
                <a:latin typeface="Century Gothic" panose="020B0502020202020204" pitchFamily="34" charset="0"/>
                <a:cs typeface="Arial"/>
              </a:rPr>
              <a:t>Website: </a:t>
            </a:r>
            <a:r>
              <a:rPr lang="en-US" sz="4400" spc="300" dirty="0">
                <a:solidFill>
                  <a:srgbClr val="00344C"/>
                </a:solidFill>
                <a:latin typeface="Century Gothic" panose="020B0502020202020204" pitchFamily="34" charset="0"/>
                <a:cs typeface="Arial"/>
                <a:hlinkClick r:id="rId3"/>
              </a:rPr>
              <a:t>www.illinoiscourts.gov/courts/additional-resources/pretrial-implementation-task-force/</a:t>
            </a:r>
            <a:endParaRPr sz="4400" spc="300" dirty="0">
              <a:solidFill>
                <a:srgbClr val="00344C"/>
              </a:solidFill>
              <a:latin typeface="Century Gothic" panose="020B0502020202020204" pitchFamily="34" charset="0"/>
              <a:cs typeface="Arial"/>
            </a:endParaRPr>
          </a:p>
        </p:txBody>
      </p:sp>
      <p:sp>
        <p:nvSpPr>
          <p:cNvPr id="6" name="object 2">
            <a:extLst>
              <a:ext uri="{FF2B5EF4-FFF2-40B4-BE49-F238E27FC236}">
                <a16:creationId xmlns:a16="http://schemas.microsoft.com/office/drawing/2014/main" id="{A5B527E8-4644-807F-3CC9-2C408A62583A}"/>
              </a:ext>
            </a:extLst>
          </p:cNvPr>
          <p:cNvSpPr txBox="1"/>
          <p:nvPr/>
        </p:nvSpPr>
        <p:spPr>
          <a:xfrm>
            <a:off x="304800" y="8388927"/>
            <a:ext cx="18287999" cy="693138"/>
          </a:xfrm>
          <a:prstGeom prst="rect">
            <a:avLst/>
          </a:prstGeom>
        </p:spPr>
        <p:txBody>
          <a:bodyPr vert="horz" wrap="square" lIns="0" tIns="15875" rIns="0" bIns="0" rtlCol="0">
            <a:spAutoFit/>
          </a:bodyPr>
          <a:lstStyle/>
          <a:p>
            <a:pPr marL="12700" algn="ctr">
              <a:spcBef>
                <a:spcPts val="125"/>
              </a:spcBef>
            </a:pPr>
            <a:r>
              <a:rPr lang="en-US" sz="4400" b="1" spc="300" dirty="0">
                <a:solidFill>
                  <a:srgbClr val="00344C"/>
                </a:solidFill>
                <a:latin typeface="Century Gothic" panose="020B0502020202020204" pitchFamily="34" charset="0"/>
                <a:cs typeface="Arial"/>
              </a:rPr>
              <a:t>Email: </a:t>
            </a:r>
            <a:r>
              <a:rPr lang="en-US" sz="4400" spc="300" dirty="0">
                <a:solidFill>
                  <a:srgbClr val="00344C"/>
                </a:solidFill>
                <a:latin typeface="Century Gothic" panose="020B0502020202020204" pitchFamily="34" charset="0"/>
                <a:cs typeface="Arial"/>
                <a:hlinkClick r:id="rId4"/>
              </a:rPr>
              <a:t>pretrialtaskforce@illinoiscourts.gov</a:t>
            </a:r>
            <a:endParaRPr sz="4400" spc="300" dirty="0">
              <a:solidFill>
                <a:srgbClr val="00344C"/>
              </a:solidFill>
              <a:latin typeface="Century Gothic" panose="020B0502020202020204" pitchFamily="34" charset="0"/>
              <a:cs typeface="Arial"/>
            </a:endParaRPr>
          </a:p>
        </p:txBody>
      </p:sp>
      <p:pic>
        <p:nvPicPr>
          <p:cNvPr id="2" name="Picture 1">
            <a:extLst>
              <a:ext uri="{FF2B5EF4-FFF2-40B4-BE49-F238E27FC236}">
                <a16:creationId xmlns:a16="http://schemas.microsoft.com/office/drawing/2014/main" id="{79384477-7D7C-2B5D-5099-37A13C9BFD99}"/>
              </a:ext>
            </a:extLst>
          </p:cNvPr>
          <p:cNvPicPr>
            <a:picLocks noChangeAspect="1"/>
          </p:cNvPicPr>
          <p:nvPr/>
        </p:nvPicPr>
        <p:blipFill>
          <a:blip r:embed="rId5"/>
          <a:stretch>
            <a:fillRect/>
          </a:stretch>
        </p:blipFill>
        <p:spPr>
          <a:xfrm>
            <a:off x="7315200" y="1548961"/>
            <a:ext cx="3657600" cy="3594539"/>
          </a:xfrm>
          <a:prstGeom prst="rect">
            <a:avLst/>
          </a:prstGeom>
        </p:spPr>
      </p:pic>
    </p:spTree>
    <p:extLst>
      <p:ext uri="{BB962C8B-B14F-4D97-AF65-F5344CB8AC3E}">
        <p14:creationId xmlns:p14="http://schemas.microsoft.com/office/powerpoint/2010/main" val="6047971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13D1ADD-0CBC-24EE-D10D-40C49BF63383}"/>
              </a:ext>
            </a:extLst>
          </p:cNvPr>
          <p:cNvSpPr/>
          <p:nvPr/>
        </p:nvSpPr>
        <p:spPr>
          <a:xfrm>
            <a:off x="-1" y="861973"/>
            <a:ext cx="15817943" cy="928727"/>
          </a:xfrm>
          <a:prstGeom prst="rect">
            <a:avLst/>
          </a:prstGeom>
          <a:solidFill>
            <a:srgbClr val="00659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bject 2">
            <a:extLst>
              <a:ext uri="{FF2B5EF4-FFF2-40B4-BE49-F238E27FC236}">
                <a16:creationId xmlns:a16="http://schemas.microsoft.com/office/drawing/2014/main" id="{026FD8F2-E80F-49EF-BDBE-5FCBD81191DE}"/>
              </a:ext>
            </a:extLst>
          </p:cNvPr>
          <p:cNvSpPr txBox="1"/>
          <p:nvPr/>
        </p:nvSpPr>
        <p:spPr>
          <a:xfrm>
            <a:off x="0" y="859151"/>
            <a:ext cx="15817942" cy="847027"/>
          </a:xfrm>
          <a:prstGeom prst="rect">
            <a:avLst/>
          </a:prstGeom>
        </p:spPr>
        <p:txBody>
          <a:bodyPr vert="horz" wrap="square" lIns="0" tIns="15875" rIns="0" bIns="0" rtlCol="0">
            <a:spAutoFit/>
          </a:bodyPr>
          <a:lstStyle/>
          <a:p>
            <a:pPr marL="12700" algn="ctr">
              <a:spcBef>
                <a:spcPts val="125"/>
              </a:spcBef>
            </a:pPr>
            <a:r>
              <a:rPr lang="en-US" sz="5400" b="1" spc="300" dirty="0">
                <a:solidFill>
                  <a:schemeClr val="bg1"/>
                </a:solidFill>
                <a:latin typeface="Century Gothic" panose="020B0502020202020204" pitchFamily="34" charset="0"/>
                <a:cs typeface="Arial"/>
              </a:rPr>
              <a:t>Welcome</a:t>
            </a:r>
            <a:endParaRPr sz="5400" b="1" spc="300" dirty="0">
              <a:solidFill>
                <a:schemeClr val="bg1"/>
              </a:solidFill>
              <a:latin typeface="Century Gothic" panose="020B0502020202020204" pitchFamily="34" charset="0"/>
              <a:cs typeface="Arial"/>
            </a:endParaRPr>
          </a:p>
        </p:txBody>
      </p:sp>
      <p:sp>
        <p:nvSpPr>
          <p:cNvPr id="8" name="object 5">
            <a:extLst>
              <a:ext uri="{FF2B5EF4-FFF2-40B4-BE49-F238E27FC236}">
                <a16:creationId xmlns:a16="http://schemas.microsoft.com/office/drawing/2014/main" id="{A2EFA21B-B159-1BD8-F25C-B247A9E111D9}"/>
              </a:ext>
            </a:extLst>
          </p:cNvPr>
          <p:cNvSpPr txBox="1">
            <a:spLocks/>
          </p:cNvSpPr>
          <p:nvPr/>
        </p:nvSpPr>
        <p:spPr>
          <a:xfrm>
            <a:off x="1219200" y="2266383"/>
            <a:ext cx="15392400" cy="676339"/>
          </a:xfrm>
          <a:prstGeom prst="rect">
            <a:avLst/>
          </a:prstGeom>
        </p:spPr>
        <p:txBody>
          <a:bodyPr vert="horz" wrap="square" lIns="0" tIns="11430" rIns="0" bIns="0" rtlCol="0" anchor="ctr">
            <a:spAutoFit/>
          </a:bodyPr>
          <a:lstStyle>
            <a:lvl1pPr algn="l" defTabSz="1371600" rtl="0" eaLnBrk="1" latinLnBrk="0" hangingPunct="1">
              <a:lnSpc>
                <a:spcPct val="90000"/>
              </a:lnSpc>
              <a:spcBef>
                <a:spcPct val="0"/>
              </a:spcBef>
              <a:buNone/>
              <a:defRPr sz="6600" kern="1200">
                <a:solidFill>
                  <a:schemeClr val="tx1"/>
                </a:solidFill>
                <a:latin typeface="+mj-lt"/>
                <a:ea typeface="+mj-ea"/>
                <a:cs typeface="+mj-cs"/>
              </a:defRPr>
            </a:lvl1pPr>
          </a:lstStyle>
          <a:p>
            <a:pPr marL="685800" indent="-685800">
              <a:buClr>
                <a:srgbClr val="F5B73B"/>
              </a:buClr>
              <a:buFont typeface="Courier New" panose="02070309020205020404" pitchFamily="49" charset="0"/>
              <a:buChar char="o"/>
            </a:pPr>
            <a:r>
              <a:rPr lang="en-US" sz="4800" dirty="0">
                <a:solidFill>
                  <a:srgbClr val="006592"/>
                </a:solidFill>
                <a:latin typeface="Century Gothic" panose="020B0502020202020204" pitchFamily="34" charset="0"/>
              </a:rPr>
              <a:t>Introduction</a:t>
            </a:r>
            <a:endParaRPr lang="en-US" sz="4800" dirty="0">
              <a:solidFill>
                <a:srgbClr val="006592"/>
              </a:solidFill>
              <a:latin typeface="Century Gothic" panose="020B0502020202020204" pitchFamily="34" charset="0"/>
              <a:cs typeface="Arial" panose="020B0604020202020204" pitchFamily="34" charset="0"/>
            </a:endParaRPr>
          </a:p>
        </p:txBody>
      </p:sp>
      <p:sp>
        <p:nvSpPr>
          <p:cNvPr id="9" name="Rectangle 8">
            <a:extLst>
              <a:ext uri="{FF2B5EF4-FFF2-40B4-BE49-F238E27FC236}">
                <a16:creationId xmlns:a16="http://schemas.microsoft.com/office/drawing/2014/main" id="{E879365A-13C3-DE32-9A4D-5818B53AAB3C}"/>
              </a:ext>
            </a:extLst>
          </p:cNvPr>
          <p:cNvSpPr/>
          <p:nvPr/>
        </p:nvSpPr>
        <p:spPr>
          <a:xfrm>
            <a:off x="1905000" y="2959278"/>
            <a:ext cx="13335000" cy="3539430"/>
          </a:xfrm>
          <a:prstGeom prst="rect">
            <a:avLst/>
          </a:prstGeom>
        </p:spPr>
        <p:txBody>
          <a:bodyPr wrap="square">
            <a:spAutoFit/>
          </a:bodyPr>
          <a:lstStyle/>
          <a:p>
            <a:r>
              <a:rPr lang="en-US" sz="3200" b="1" dirty="0">
                <a:solidFill>
                  <a:srgbClr val="00344C"/>
                </a:solidFill>
                <a:latin typeface="Century Gothic" panose="020B0502020202020204" pitchFamily="34" charset="0"/>
              </a:rPr>
              <a:t>Hon. Robbin Stuckert</a:t>
            </a:r>
            <a:r>
              <a:rPr lang="en-US" sz="3200" dirty="0">
                <a:solidFill>
                  <a:srgbClr val="00344C"/>
                </a:solidFill>
                <a:latin typeface="Century Gothic" panose="020B0502020202020204" pitchFamily="34" charset="0"/>
              </a:rPr>
              <a:t>, Chair, Illinois Supreme Court Pretrial Implementation Task Force</a:t>
            </a:r>
          </a:p>
          <a:p>
            <a:endParaRPr lang="en-US" sz="3200" dirty="0">
              <a:solidFill>
                <a:srgbClr val="00344C"/>
              </a:solidFill>
              <a:latin typeface="Century Gothic" panose="020B0502020202020204" pitchFamily="34" charset="0"/>
            </a:endParaRPr>
          </a:p>
          <a:p>
            <a:r>
              <a:rPr lang="en-US" sz="3200" dirty="0">
                <a:solidFill>
                  <a:srgbClr val="00344C"/>
                </a:solidFill>
                <a:latin typeface="Century Gothic" panose="020B0502020202020204" pitchFamily="34" charset="0"/>
              </a:rPr>
              <a:t>Judge Stuckert is the Chair of the Illinois Supreme Court Pretrial Implementation Task Force after previously leading the Supreme Court Commission on Pretrial Practices. She served as a trial court judge for 20 years and retired from the bench in 2021.</a:t>
            </a:r>
          </a:p>
        </p:txBody>
      </p:sp>
      <p:pic>
        <p:nvPicPr>
          <p:cNvPr id="10" name="Picture 9" descr="A picture containing text, porcelain&#10;&#10;Description automatically generated">
            <a:extLst>
              <a:ext uri="{FF2B5EF4-FFF2-40B4-BE49-F238E27FC236}">
                <a16:creationId xmlns:a16="http://schemas.microsoft.com/office/drawing/2014/main" id="{1041D0E3-2AC7-C9ED-F223-CEADB8578F7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230600" y="458771"/>
            <a:ext cx="1767840" cy="1737360"/>
          </a:xfrm>
          <a:prstGeom prst="rect">
            <a:avLst/>
          </a:prstGeom>
        </p:spPr>
      </p:pic>
    </p:spTree>
    <p:extLst>
      <p:ext uri="{BB962C8B-B14F-4D97-AF65-F5344CB8AC3E}">
        <p14:creationId xmlns:p14="http://schemas.microsoft.com/office/powerpoint/2010/main" val="35968957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13D1ADD-0CBC-24EE-D10D-40C49BF63383}"/>
              </a:ext>
            </a:extLst>
          </p:cNvPr>
          <p:cNvSpPr/>
          <p:nvPr/>
        </p:nvSpPr>
        <p:spPr>
          <a:xfrm>
            <a:off x="-1" y="861973"/>
            <a:ext cx="15817943" cy="928727"/>
          </a:xfrm>
          <a:prstGeom prst="rect">
            <a:avLst/>
          </a:prstGeom>
          <a:solidFill>
            <a:srgbClr val="00659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bject 2">
            <a:extLst>
              <a:ext uri="{FF2B5EF4-FFF2-40B4-BE49-F238E27FC236}">
                <a16:creationId xmlns:a16="http://schemas.microsoft.com/office/drawing/2014/main" id="{026FD8F2-E80F-49EF-BDBE-5FCBD81191DE}"/>
              </a:ext>
            </a:extLst>
          </p:cNvPr>
          <p:cNvSpPr txBox="1"/>
          <p:nvPr/>
        </p:nvSpPr>
        <p:spPr>
          <a:xfrm>
            <a:off x="0" y="859151"/>
            <a:ext cx="15817942" cy="847027"/>
          </a:xfrm>
          <a:prstGeom prst="rect">
            <a:avLst/>
          </a:prstGeom>
        </p:spPr>
        <p:txBody>
          <a:bodyPr vert="horz" wrap="square" lIns="0" tIns="15875" rIns="0" bIns="0" rtlCol="0">
            <a:spAutoFit/>
          </a:bodyPr>
          <a:lstStyle/>
          <a:p>
            <a:pPr marL="12700" algn="ctr">
              <a:spcBef>
                <a:spcPts val="125"/>
              </a:spcBef>
            </a:pPr>
            <a:r>
              <a:rPr lang="en-US" sz="5400" b="1" spc="300" dirty="0">
                <a:solidFill>
                  <a:schemeClr val="bg1"/>
                </a:solidFill>
                <a:latin typeface="Century Gothic" panose="020B0502020202020204" pitchFamily="34" charset="0"/>
                <a:cs typeface="Arial"/>
              </a:rPr>
              <a:t>Pretrial Implementation Task Force</a:t>
            </a:r>
            <a:endParaRPr sz="5400" b="1" spc="300" dirty="0">
              <a:solidFill>
                <a:schemeClr val="bg1"/>
              </a:solidFill>
              <a:latin typeface="Century Gothic" panose="020B0502020202020204" pitchFamily="34" charset="0"/>
              <a:cs typeface="Arial"/>
            </a:endParaRPr>
          </a:p>
        </p:txBody>
      </p:sp>
      <p:pic>
        <p:nvPicPr>
          <p:cNvPr id="14" name="Picture 13" descr="A picture containing text, porcelain&#10;&#10;Description automatically generated">
            <a:extLst>
              <a:ext uri="{FF2B5EF4-FFF2-40B4-BE49-F238E27FC236}">
                <a16:creationId xmlns:a16="http://schemas.microsoft.com/office/drawing/2014/main" id="{AF12DD4B-BD39-C371-C51E-94139DE094A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230600" y="458771"/>
            <a:ext cx="1767840" cy="1737360"/>
          </a:xfrm>
          <a:prstGeom prst="rect">
            <a:avLst/>
          </a:prstGeom>
        </p:spPr>
      </p:pic>
      <p:sp>
        <p:nvSpPr>
          <p:cNvPr id="13" name="object 5">
            <a:extLst>
              <a:ext uri="{FF2B5EF4-FFF2-40B4-BE49-F238E27FC236}">
                <a16:creationId xmlns:a16="http://schemas.microsoft.com/office/drawing/2014/main" id="{3E4F7BA2-01F8-F15A-595B-0620AC5A2A88}"/>
              </a:ext>
            </a:extLst>
          </p:cNvPr>
          <p:cNvSpPr txBox="1">
            <a:spLocks noGrp="1"/>
          </p:cNvSpPr>
          <p:nvPr>
            <p:ph type="title" idx="4294967295"/>
          </p:nvPr>
        </p:nvSpPr>
        <p:spPr>
          <a:xfrm>
            <a:off x="1447800" y="2568946"/>
            <a:ext cx="15392400" cy="3335528"/>
          </a:xfrm>
          <a:prstGeom prst="rect">
            <a:avLst/>
          </a:prstGeom>
        </p:spPr>
        <p:txBody>
          <a:bodyPr vert="horz" wrap="square" lIns="0" tIns="11430" rIns="0" bIns="0" rtlCol="0">
            <a:spAutoFit/>
          </a:bodyPr>
          <a:lstStyle/>
          <a:p>
            <a:pPr marL="685800" indent="-685800">
              <a:buClr>
                <a:srgbClr val="F5B73B"/>
              </a:buClr>
              <a:buFont typeface="Courier New" panose="02070309020205020404" pitchFamily="49" charset="0"/>
              <a:buChar char="o"/>
            </a:pPr>
            <a:r>
              <a:rPr lang="en-US" sz="4800" dirty="0">
                <a:solidFill>
                  <a:srgbClr val="006592"/>
                </a:solidFill>
                <a:latin typeface="Century Gothic" panose="020B0502020202020204" pitchFamily="34" charset="0"/>
              </a:rPr>
              <a:t>History and Role</a:t>
            </a:r>
            <a:br>
              <a:rPr lang="en-US" sz="4800" dirty="0">
                <a:solidFill>
                  <a:srgbClr val="006592"/>
                </a:solidFill>
                <a:latin typeface="Century Gothic" panose="020B0502020202020204" pitchFamily="34" charset="0"/>
              </a:rPr>
            </a:br>
            <a:br>
              <a:rPr lang="en-US" sz="4800" dirty="0">
                <a:solidFill>
                  <a:srgbClr val="006592"/>
                </a:solidFill>
                <a:latin typeface="Century Gothic" panose="020B0502020202020204" pitchFamily="34" charset="0"/>
              </a:rPr>
            </a:br>
            <a:br>
              <a:rPr lang="en-US" sz="4800" dirty="0">
                <a:solidFill>
                  <a:srgbClr val="006592"/>
                </a:solidFill>
                <a:latin typeface="Century Gothic" panose="020B0502020202020204" pitchFamily="34" charset="0"/>
              </a:rPr>
            </a:br>
            <a:br>
              <a:rPr lang="en-US" sz="4800" dirty="0">
                <a:solidFill>
                  <a:srgbClr val="006592"/>
                </a:solidFill>
                <a:latin typeface="Century Gothic" panose="020B0502020202020204" pitchFamily="34" charset="0"/>
              </a:rPr>
            </a:br>
            <a:endParaRPr lang="en-US" sz="4800" dirty="0">
              <a:solidFill>
                <a:srgbClr val="006592"/>
              </a:solidFill>
              <a:latin typeface="Century Gothic" panose="020B0502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9DC37AAD-9778-25AA-AA57-D915044B370D}"/>
              </a:ext>
            </a:extLst>
          </p:cNvPr>
          <p:cNvSpPr txBox="1"/>
          <p:nvPr/>
        </p:nvSpPr>
        <p:spPr>
          <a:xfrm>
            <a:off x="2133600" y="3368576"/>
            <a:ext cx="14859000" cy="4555093"/>
          </a:xfrm>
          <a:prstGeom prst="rect">
            <a:avLst/>
          </a:prstGeom>
          <a:noFill/>
        </p:spPr>
        <p:txBody>
          <a:bodyPr wrap="square" rtlCol="0">
            <a:spAutoFit/>
          </a:bodyPr>
          <a:lstStyle/>
          <a:p>
            <a:pPr marL="685800" indent="-685800">
              <a:buFont typeface="Wingdings" pitchFamily="2" charset="2"/>
              <a:buChar char="ü"/>
            </a:pPr>
            <a:r>
              <a:rPr lang="en-US" sz="3400" dirty="0">
                <a:solidFill>
                  <a:srgbClr val="006592"/>
                </a:solidFill>
                <a:latin typeface="Century Gothic" panose="020B0502020202020204" pitchFamily="34" charset="0"/>
                <a:ea typeface="+mj-ea"/>
                <a:cs typeface="+mj-cs"/>
              </a:rPr>
              <a:t>Constituted by the Illinois Supreme Court in 2020 to prioritize and implement recommendations from the Court’s Commission on Pretrial Practices—and help stakeholders prepare for the changes necessary to implement the law on January 1, 2023. </a:t>
            </a:r>
          </a:p>
          <a:p>
            <a:pPr marL="685800" indent="-685800">
              <a:buFont typeface="Wingdings" pitchFamily="2" charset="2"/>
              <a:buChar char="ü"/>
            </a:pPr>
            <a:r>
              <a:rPr lang="en-US" sz="3400" dirty="0">
                <a:solidFill>
                  <a:srgbClr val="006592"/>
                </a:solidFill>
                <a:latin typeface="Century Gothic" panose="020B0502020202020204" pitchFamily="34" charset="0"/>
                <a:ea typeface="+mj-ea"/>
                <a:cs typeface="+mj-cs"/>
              </a:rPr>
              <a:t>To accomplish this, the Task Force, its subcommittees, and other AOIC working groups are partnering with national, state, and local experts, including the Center for Effective Public Policy and Justice System Partners.</a:t>
            </a:r>
          </a:p>
          <a:p>
            <a:endParaRPr lang="en-US" dirty="0">
              <a:latin typeface="Century Gothic" panose="020B0502020202020204" pitchFamily="34" charset="0"/>
            </a:endParaRPr>
          </a:p>
        </p:txBody>
      </p:sp>
    </p:spTree>
    <p:extLst>
      <p:ext uri="{BB962C8B-B14F-4D97-AF65-F5344CB8AC3E}">
        <p14:creationId xmlns:p14="http://schemas.microsoft.com/office/powerpoint/2010/main" val="5381058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13D1ADD-0CBC-24EE-D10D-40C49BF63383}"/>
              </a:ext>
            </a:extLst>
          </p:cNvPr>
          <p:cNvSpPr/>
          <p:nvPr/>
        </p:nvSpPr>
        <p:spPr>
          <a:xfrm>
            <a:off x="-1" y="861973"/>
            <a:ext cx="15817943" cy="928727"/>
          </a:xfrm>
          <a:prstGeom prst="rect">
            <a:avLst/>
          </a:prstGeom>
          <a:solidFill>
            <a:srgbClr val="00659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bject 2">
            <a:extLst>
              <a:ext uri="{FF2B5EF4-FFF2-40B4-BE49-F238E27FC236}">
                <a16:creationId xmlns:a16="http://schemas.microsoft.com/office/drawing/2014/main" id="{026FD8F2-E80F-49EF-BDBE-5FCBD81191DE}"/>
              </a:ext>
            </a:extLst>
          </p:cNvPr>
          <p:cNvSpPr txBox="1"/>
          <p:nvPr/>
        </p:nvSpPr>
        <p:spPr>
          <a:xfrm>
            <a:off x="0" y="859151"/>
            <a:ext cx="15817942" cy="847027"/>
          </a:xfrm>
          <a:prstGeom prst="rect">
            <a:avLst/>
          </a:prstGeom>
        </p:spPr>
        <p:txBody>
          <a:bodyPr vert="horz" wrap="square" lIns="0" tIns="15875" rIns="0" bIns="0" rtlCol="0">
            <a:spAutoFit/>
          </a:bodyPr>
          <a:lstStyle/>
          <a:p>
            <a:pPr marL="12700" algn="ctr">
              <a:spcBef>
                <a:spcPts val="125"/>
              </a:spcBef>
            </a:pPr>
            <a:r>
              <a:rPr lang="en-US" sz="5400" b="1" spc="300" dirty="0">
                <a:solidFill>
                  <a:schemeClr val="bg1"/>
                </a:solidFill>
                <a:latin typeface="Century Gothic" panose="020B0502020202020204" pitchFamily="34" charset="0"/>
                <a:cs typeface="Arial"/>
              </a:rPr>
              <a:t>Pretrial Implementation Task Force</a:t>
            </a:r>
            <a:endParaRPr sz="5400" b="1" spc="300" dirty="0">
              <a:solidFill>
                <a:schemeClr val="bg1"/>
              </a:solidFill>
              <a:latin typeface="Century Gothic" panose="020B0502020202020204" pitchFamily="34" charset="0"/>
              <a:cs typeface="Arial"/>
            </a:endParaRPr>
          </a:p>
        </p:txBody>
      </p:sp>
      <p:pic>
        <p:nvPicPr>
          <p:cNvPr id="14" name="Picture 13" descr="A picture containing text, porcelain&#10;&#10;Description automatically generated">
            <a:extLst>
              <a:ext uri="{FF2B5EF4-FFF2-40B4-BE49-F238E27FC236}">
                <a16:creationId xmlns:a16="http://schemas.microsoft.com/office/drawing/2014/main" id="{AF12DD4B-BD39-C371-C51E-94139DE094A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230600" y="458771"/>
            <a:ext cx="1767840" cy="1737360"/>
          </a:xfrm>
          <a:prstGeom prst="rect">
            <a:avLst/>
          </a:prstGeom>
        </p:spPr>
      </p:pic>
      <p:sp>
        <p:nvSpPr>
          <p:cNvPr id="13" name="object 5">
            <a:extLst>
              <a:ext uri="{FF2B5EF4-FFF2-40B4-BE49-F238E27FC236}">
                <a16:creationId xmlns:a16="http://schemas.microsoft.com/office/drawing/2014/main" id="{3E4F7BA2-01F8-F15A-595B-0620AC5A2A88}"/>
              </a:ext>
            </a:extLst>
          </p:cNvPr>
          <p:cNvSpPr txBox="1">
            <a:spLocks noGrp="1"/>
          </p:cNvSpPr>
          <p:nvPr>
            <p:ph type="title" idx="4294967295"/>
          </p:nvPr>
        </p:nvSpPr>
        <p:spPr>
          <a:xfrm>
            <a:off x="990600" y="2568946"/>
            <a:ext cx="15392400" cy="676339"/>
          </a:xfrm>
          <a:prstGeom prst="rect">
            <a:avLst/>
          </a:prstGeom>
        </p:spPr>
        <p:txBody>
          <a:bodyPr vert="horz" wrap="square" lIns="0" tIns="11430" rIns="0" bIns="0" rtlCol="0">
            <a:spAutoFit/>
          </a:bodyPr>
          <a:lstStyle/>
          <a:p>
            <a:pPr marL="685800" indent="-685800">
              <a:buClr>
                <a:srgbClr val="F5B73B"/>
              </a:buClr>
              <a:buFont typeface="Courier New" panose="02070309020205020404" pitchFamily="49" charset="0"/>
              <a:buChar char="o"/>
            </a:pPr>
            <a:r>
              <a:rPr lang="en-US" sz="4800" dirty="0">
                <a:solidFill>
                  <a:srgbClr val="006592"/>
                </a:solidFill>
                <a:latin typeface="Century Gothic" panose="020B0502020202020204" pitchFamily="34" charset="0"/>
              </a:rPr>
              <a:t>Providing Guidance</a:t>
            </a:r>
            <a:endParaRPr lang="en-US" sz="4800" dirty="0">
              <a:solidFill>
                <a:srgbClr val="006592"/>
              </a:solidFill>
              <a:latin typeface="Century Gothic" panose="020B0502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7A245BB0-A452-7675-2340-25773E76DC93}"/>
              </a:ext>
            </a:extLst>
          </p:cNvPr>
          <p:cNvSpPr/>
          <p:nvPr/>
        </p:nvSpPr>
        <p:spPr>
          <a:xfrm>
            <a:off x="1524000" y="3314700"/>
            <a:ext cx="14859000" cy="5324535"/>
          </a:xfrm>
          <a:prstGeom prst="rect">
            <a:avLst/>
          </a:prstGeom>
        </p:spPr>
        <p:txBody>
          <a:bodyPr wrap="square">
            <a:spAutoFit/>
          </a:bodyPr>
          <a:lstStyle/>
          <a:p>
            <a:pPr marL="685800" indent="-685800">
              <a:buFont typeface="Wingdings" pitchFamily="2" charset="2"/>
              <a:buChar char="ü"/>
            </a:pPr>
            <a:r>
              <a:rPr lang="en-US" sz="3400" dirty="0">
                <a:solidFill>
                  <a:srgbClr val="006592"/>
                </a:solidFill>
                <a:latin typeface="Century Gothic" panose="020B0502020202020204" pitchFamily="34" charset="0"/>
                <a:ea typeface="+mj-ea"/>
                <a:cs typeface="+mj-cs"/>
              </a:rPr>
              <a:t>The Task Force is issuing guidance to assist with implementation of the Pretrial Fairness Act. </a:t>
            </a:r>
          </a:p>
          <a:p>
            <a:pPr marL="685800" indent="-685800">
              <a:buFont typeface="Wingdings" pitchFamily="2" charset="2"/>
              <a:buChar char="ü"/>
            </a:pPr>
            <a:r>
              <a:rPr lang="en-US" sz="3400" dirty="0">
                <a:solidFill>
                  <a:srgbClr val="006592"/>
                </a:solidFill>
                <a:latin typeface="Century Gothic" panose="020B0502020202020204" pitchFamily="34" charset="0"/>
                <a:ea typeface="+mj-ea"/>
                <a:cs typeface="+mj-cs"/>
              </a:rPr>
              <a:t>As is the case with any new law, some questions—particularly around statutory interpretation—will be decided by the courts, and the Task Force cannot weigh in on these issues. </a:t>
            </a:r>
          </a:p>
          <a:p>
            <a:pPr marL="685800" indent="-685800">
              <a:buFont typeface="Wingdings" pitchFamily="2" charset="2"/>
              <a:buChar char="ü"/>
            </a:pPr>
            <a:r>
              <a:rPr lang="en-US" sz="3400" dirty="0">
                <a:solidFill>
                  <a:srgbClr val="006592"/>
                </a:solidFill>
                <a:latin typeface="Century Gothic" panose="020B0502020202020204" pitchFamily="34" charset="0"/>
                <a:ea typeface="+mj-ea"/>
                <a:cs typeface="+mj-cs"/>
              </a:rPr>
              <a:t>Counties are encouraged to meet with local criminal justice system partners to determine what changes are needed to current local practices to comply with the new law. </a:t>
            </a:r>
          </a:p>
          <a:p>
            <a:pPr marL="685800" indent="-685800">
              <a:buFont typeface="Wingdings" pitchFamily="2" charset="2"/>
              <a:buChar char="ü"/>
            </a:pPr>
            <a:r>
              <a:rPr lang="en-US" sz="3400" dirty="0">
                <a:solidFill>
                  <a:srgbClr val="006592"/>
                </a:solidFill>
                <a:latin typeface="Century Gothic" panose="020B0502020202020204" pitchFamily="34" charset="0"/>
              </a:rPr>
              <a:t>Any guidance provided by the Task Force is just that. It is </a:t>
            </a:r>
            <a:r>
              <a:rPr lang="en-US" sz="3400" b="1" i="1" dirty="0">
                <a:solidFill>
                  <a:srgbClr val="006592"/>
                </a:solidFill>
                <a:latin typeface="Century Gothic" panose="020B0502020202020204" pitchFamily="34" charset="0"/>
              </a:rPr>
              <a:t>not</a:t>
            </a:r>
            <a:r>
              <a:rPr lang="en-US" sz="3400" dirty="0">
                <a:solidFill>
                  <a:srgbClr val="006592"/>
                </a:solidFill>
                <a:latin typeface="Century Gothic" panose="020B0502020202020204" pitchFamily="34" charset="0"/>
              </a:rPr>
              <a:t> an official position of the Illinois Supreme Court.</a:t>
            </a:r>
            <a:endParaRPr lang="en-US" sz="3400" dirty="0">
              <a:solidFill>
                <a:srgbClr val="006592"/>
              </a:solidFill>
              <a:latin typeface="Century Gothic" panose="020B0502020202020204" pitchFamily="34" charset="0"/>
              <a:ea typeface="+mj-ea"/>
              <a:cs typeface="+mj-cs"/>
            </a:endParaRPr>
          </a:p>
        </p:txBody>
      </p:sp>
    </p:spTree>
    <p:extLst>
      <p:ext uri="{BB962C8B-B14F-4D97-AF65-F5344CB8AC3E}">
        <p14:creationId xmlns:p14="http://schemas.microsoft.com/office/powerpoint/2010/main" val="17195731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0C65FB6-6FE9-5381-9F07-4D4515BCC7B2}"/>
              </a:ext>
            </a:extLst>
          </p:cNvPr>
          <p:cNvSpPr>
            <a:spLocks noGrp="1"/>
          </p:cNvSpPr>
          <p:nvPr>
            <p:ph idx="1"/>
          </p:nvPr>
        </p:nvSpPr>
        <p:spPr>
          <a:xfrm>
            <a:off x="1257300" y="2341386"/>
            <a:ext cx="15773400" cy="7069314"/>
          </a:xfrm>
        </p:spPr>
        <p:txBody>
          <a:bodyPr/>
          <a:lstStyle/>
          <a:p>
            <a:pPr marL="0" indent="0">
              <a:buNone/>
            </a:pPr>
            <a:r>
              <a:rPr lang="en-US" b="1" dirty="0">
                <a:solidFill>
                  <a:srgbClr val="006592"/>
                </a:solidFill>
                <a:latin typeface="Century Gothic" panose="020B0502020202020204" pitchFamily="34" charset="0"/>
              </a:rPr>
              <a:t>Purpose:</a:t>
            </a:r>
          </a:p>
          <a:p>
            <a:r>
              <a:rPr lang="en-US" dirty="0">
                <a:solidFill>
                  <a:srgbClr val="006592"/>
                </a:solidFill>
                <a:latin typeface="Century Gothic" panose="020B0502020202020204" pitchFamily="34" charset="0"/>
              </a:rPr>
              <a:t>Disseminate information and guidance around key components of the PFA. </a:t>
            </a:r>
          </a:p>
          <a:p>
            <a:r>
              <a:rPr lang="en-US" dirty="0">
                <a:solidFill>
                  <a:srgbClr val="006592"/>
                </a:solidFill>
                <a:latin typeface="Century Gothic" panose="020B0502020202020204" pitchFamily="34" charset="0"/>
              </a:rPr>
              <a:t>Provide a forum for questions about implementation of the law. </a:t>
            </a:r>
          </a:p>
          <a:p>
            <a:r>
              <a:rPr lang="en-US" i="1" dirty="0">
                <a:solidFill>
                  <a:srgbClr val="006592"/>
                </a:solidFill>
                <a:latin typeface="Century Gothic" panose="020B0502020202020204" pitchFamily="34" charset="0"/>
              </a:rPr>
              <a:t>However</a:t>
            </a:r>
            <a:r>
              <a:rPr lang="en-US" dirty="0">
                <a:solidFill>
                  <a:srgbClr val="006592"/>
                </a:solidFill>
                <a:latin typeface="Century Gothic" panose="020B0502020202020204" pitchFamily="34" charset="0"/>
              </a:rPr>
              <a:t>, the Task Force and its subcommittees are not advocates for or against the PFA—they simply provide guidance to help counties prepare for implementation of the law. </a:t>
            </a:r>
          </a:p>
          <a:p>
            <a:endParaRPr lang="en-US" dirty="0">
              <a:solidFill>
                <a:srgbClr val="006592"/>
              </a:solidFill>
              <a:latin typeface="Century Gothic" panose="020B0502020202020204" pitchFamily="34" charset="0"/>
            </a:endParaRPr>
          </a:p>
        </p:txBody>
      </p:sp>
      <p:sp>
        <p:nvSpPr>
          <p:cNvPr id="5" name="TextBox 4">
            <a:extLst>
              <a:ext uri="{FF2B5EF4-FFF2-40B4-BE49-F238E27FC236}">
                <a16:creationId xmlns:a16="http://schemas.microsoft.com/office/drawing/2014/main" id="{86D6F3F6-BCF8-431D-AEBE-AE9F0BBB2DCB}"/>
              </a:ext>
            </a:extLst>
          </p:cNvPr>
          <p:cNvSpPr txBox="1"/>
          <p:nvPr/>
        </p:nvSpPr>
        <p:spPr>
          <a:xfrm>
            <a:off x="1257300" y="876300"/>
            <a:ext cx="12001500" cy="830997"/>
          </a:xfrm>
          <a:prstGeom prst="rect">
            <a:avLst/>
          </a:prstGeom>
          <a:noFill/>
        </p:spPr>
        <p:txBody>
          <a:bodyPr wrap="square" rtlCol="0">
            <a:spAutoFit/>
          </a:bodyPr>
          <a:lstStyle/>
          <a:p>
            <a:r>
              <a:rPr lang="en-US" sz="4800" b="1" dirty="0">
                <a:solidFill>
                  <a:schemeClr val="bg1"/>
                </a:solidFill>
                <a:latin typeface="Century Gothic" panose="020B0502020202020204" pitchFamily="34" charset="0"/>
              </a:rPr>
              <a:t>Monthly Town Hall Series</a:t>
            </a:r>
          </a:p>
        </p:txBody>
      </p:sp>
    </p:spTree>
    <p:extLst>
      <p:ext uri="{BB962C8B-B14F-4D97-AF65-F5344CB8AC3E}">
        <p14:creationId xmlns:p14="http://schemas.microsoft.com/office/powerpoint/2010/main" val="34664447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0C65FB6-6FE9-5381-9F07-4D4515BCC7B2}"/>
              </a:ext>
            </a:extLst>
          </p:cNvPr>
          <p:cNvSpPr>
            <a:spLocks noGrp="1"/>
          </p:cNvSpPr>
          <p:nvPr>
            <p:ph idx="1"/>
          </p:nvPr>
        </p:nvSpPr>
        <p:spPr>
          <a:xfrm>
            <a:off x="1257300" y="2341386"/>
            <a:ext cx="15773400" cy="7069314"/>
          </a:xfrm>
        </p:spPr>
        <p:txBody>
          <a:bodyPr>
            <a:normAutofit lnSpcReduction="10000"/>
          </a:bodyPr>
          <a:lstStyle/>
          <a:p>
            <a:pPr marL="0" indent="0">
              <a:buNone/>
            </a:pPr>
            <a:r>
              <a:rPr lang="en-US" b="1" dirty="0">
                <a:solidFill>
                  <a:srgbClr val="006592"/>
                </a:solidFill>
                <a:latin typeface="Century Gothic" panose="020B0502020202020204" pitchFamily="34" charset="0"/>
              </a:rPr>
              <a:t>Topics:</a:t>
            </a:r>
          </a:p>
          <a:p>
            <a:r>
              <a:rPr lang="en-US" dirty="0">
                <a:solidFill>
                  <a:srgbClr val="006592"/>
                </a:solidFill>
                <a:latin typeface="Century Gothic" panose="020B0502020202020204" pitchFamily="34" charset="0"/>
              </a:rPr>
              <a:t>June 2022: Introduction to the PFA</a:t>
            </a:r>
          </a:p>
          <a:p>
            <a:r>
              <a:rPr lang="en-US" dirty="0">
                <a:solidFill>
                  <a:srgbClr val="006592"/>
                </a:solidFill>
                <a:latin typeface="Century Gothic" panose="020B0502020202020204" pitchFamily="34" charset="0"/>
              </a:rPr>
              <a:t>July 2022: Release by citation and release from custody</a:t>
            </a:r>
          </a:p>
          <a:p>
            <a:r>
              <a:rPr lang="en-US" b="1" dirty="0">
                <a:solidFill>
                  <a:srgbClr val="006592"/>
                </a:solidFill>
                <a:latin typeface="Century Gothic" panose="020B0502020202020204" pitchFamily="34" charset="0"/>
              </a:rPr>
              <a:t>August 2022: Pre-first appearance process and activities</a:t>
            </a:r>
          </a:p>
          <a:p>
            <a:r>
              <a:rPr lang="en-US" dirty="0">
                <a:solidFill>
                  <a:srgbClr val="006592"/>
                </a:solidFill>
                <a:latin typeface="Century Gothic" panose="020B0502020202020204" pitchFamily="34" charset="0"/>
              </a:rPr>
              <a:t>Upcoming topics include: </a:t>
            </a:r>
          </a:p>
          <a:p>
            <a:pPr marL="2058988" indent="-669925">
              <a:buFont typeface="Wingdings" pitchFamily="2" charset="2"/>
              <a:buChar char="ü"/>
            </a:pPr>
            <a:r>
              <a:rPr lang="en-US" dirty="0">
                <a:solidFill>
                  <a:srgbClr val="006592"/>
                </a:solidFill>
                <a:latin typeface="Century Gothic" panose="020B0502020202020204" pitchFamily="34" charset="0"/>
              </a:rPr>
              <a:t>Conditions of release</a:t>
            </a:r>
          </a:p>
          <a:p>
            <a:pPr marL="2058988" indent="-669925">
              <a:buFont typeface="Wingdings" pitchFamily="2" charset="2"/>
              <a:buChar char="ü"/>
            </a:pPr>
            <a:r>
              <a:rPr lang="en-US" dirty="0">
                <a:solidFill>
                  <a:srgbClr val="006592"/>
                </a:solidFill>
                <a:latin typeface="Century Gothic" panose="020B0502020202020204" pitchFamily="34" charset="0"/>
              </a:rPr>
              <a:t>Pretrial assessment</a:t>
            </a:r>
          </a:p>
          <a:p>
            <a:pPr marL="2058988" indent="-669925">
              <a:buFont typeface="Wingdings" pitchFamily="2" charset="2"/>
              <a:buChar char="ü"/>
            </a:pPr>
            <a:r>
              <a:rPr lang="en-US" dirty="0">
                <a:solidFill>
                  <a:srgbClr val="006592"/>
                </a:solidFill>
                <a:latin typeface="Century Gothic" panose="020B0502020202020204" pitchFamily="34" charset="0"/>
              </a:rPr>
              <a:t>Revocation / modification of conditions of release</a:t>
            </a:r>
          </a:p>
          <a:p>
            <a:pPr marL="2058988" indent="-669925">
              <a:buFont typeface="Wingdings" pitchFamily="2" charset="2"/>
              <a:buChar char="ü"/>
            </a:pPr>
            <a:r>
              <a:rPr lang="en-US" dirty="0">
                <a:solidFill>
                  <a:srgbClr val="006592"/>
                </a:solidFill>
                <a:latin typeface="Century Gothic" panose="020B0502020202020204" pitchFamily="34" charset="0"/>
              </a:rPr>
              <a:t>Detention hearings</a:t>
            </a:r>
          </a:p>
          <a:p>
            <a:pPr>
              <a:lnSpc>
                <a:spcPct val="100000"/>
              </a:lnSpc>
            </a:pPr>
            <a:r>
              <a:rPr lang="en-US" dirty="0">
                <a:solidFill>
                  <a:srgbClr val="006592"/>
                </a:solidFill>
                <a:latin typeface="Century Gothic" panose="020B0502020202020204" pitchFamily="34" charset="0"/>
              </a:rPr>
              <a:t>Town halls will continue throughout 2022 and into 2023</a:t>
            </a:r>
          </a:p>
          <a:p>
            <a:pPr marL="2058988" indent="-669925">
              <a:buFont typeface="Wingdings" pitchFamily="2" charset="2"/>
              <a:buChar char="ü"/>
            </a:pPr>
            <a:endParaRPr lang="en-US" dirty="0">
              <a:solidFill>
                <a:srgbClr val="006592"/>
              </a:solidFill>
              <a:latin typeface="Century Gothic" panose="020B0502020202020204" pitchFamily="34" charset="0"/>
            </a:endParaRPr>
          </a:p>
        </p:txBody>
      </p:sp>
      <p:sp>
        <p:nvSpPr>
          <p:cNvPr id="5" name="TextBox 4">
            <a:extLst>
              <a:ext uri="{FF2B5EF4-FFF2-40B4-BE49-F238E27FC236}">
                <a16:creationId xmlns:a16="http://schemas.microsoft.com/office/drawing/2014/main" id="{86D6F3F6-BCF8-431D-AEBE-AE9F0BBB2DCB}"/>
              </a:ext>
            </a:extLst>
          </p:cNvPr>
          <p:cNvSpPr txBox="1"/>
          <p:nvPr/>
        </p:nvSpPr>
        <p:spPr>
          <a:xfrm>
            <a:off x="1257300" y="876300"/>
            <a:ext cx="12001500" cy="830997"/>
          </a:xfrm>
          <a:prstGeom prst="rect">
            <a:avLst/>
          </a:prstGeom>
          <a:noFill/>
        </p:spPr>
        <p:txBody>
          <a:bodyPr wrap="square" rtlCol="0">
            <a:spAutoFit/>
          </a:bodyPr>
          <a:lstStyle/>
          <a:p>
            <a:r>
              <a:rPr lang="en-US" sz="4800" b="1" dirty="0">
                <a:solidFill>
                  <a:schemeClr val="bg1"/>
                </a:solidFill>
                <a:latin typeface="Century Gothic" panose="020B0502020202020204" pitchFamily="34" charset="0"/>
              </a:rPr>
              <a:t>Monthly Town Hall Series</a:t>
            </a:r>
          </a:p>
        </p:txBody>
      </p:sp>
    </p:spTree>
    <p:extLst>
      <p:ext uri="{BB962C8B-B14F-4D97-AF65-F5344CB8AC3E}">
        <p14:creationId xmlns:p14="http://schemas.microsoft.com/office/powerpoint/2010/main" val="19918190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0C65FB6-6FE9-5381-9F07-4D4515BCC7B2}"/>
              </a:ext>
            </a:extLst>
          </p:cNvPr>
          <p:cNvSpPr>
            <a:spLocks noGrp="1"/>
          </p:cNvSpPr>
          <p:nvPr>
            <p:ph idx="1"/>
          </p:nvPr>
        </p:nvSpPr>
        <p:spPr>
          <a:xfrm>
            <a:off x="1257300" y="2341386"/>
            <a:ext cx="15773400" cy="7069314"/>
          </a:xfrm>
        </p:spPr>
        <p:txBody>
          <a:bodyPr>
            <a:normAutofit/>
          </a:bodyPr>
          <a:lstStyle/>
          <a:p>
            <a:pPr marL="0" indent="0">
              <a:buNone/>
            </a:pPr>
            <a:r>
              <a:rPr lang="en-US" u="sng" dirty="0">
                <a:solidFill>
                  <a:srgbClr val="006592"/>
                </a:solidFill>
                <a:latin typeface="Century Gothic" panose="020B0502020202020204" pitchFamily="34" charset="0"/>
              </a:rPr>
              <a:t>Pre-First Appearance Activities</a:t>
            </a:r>
          </a:p>
          <a:p>
            <a:pPr marL="0" indent="0">
              <a:buNone/>
            </a:pPr>
            <a:r>
              <a:rPr lang="en-US" b="1" dirty="0">
                <a:solidFill>
                  <a:srgbClr val="006592"/>
                </a:solidFill>
                <a:latin typeface="Century Gothic" panose="020B0502020202020204" pitchFamily="34" charset="0"/>
              </a:rPr>
              <a:t>Presenters:</a:t>
            </a:r>
          </a:p>
          <a:p>
            <a:r>
              <a:rPr lang="en-US" b="1" dirty="0">
                <a:solidFill>
                  <a:srgbClr val="006592"/>
                </a:solidFill>
                <a:latin typeface="Century Gothic" panose="020B0502020202020204" pitchFamily="34" charset="0"/>
              </a:rPr>
              <a:t>Keith Grant</a:t>
            </a:r>
            <a:r>
              <a:rPr lang="en-US" dirty="0">
                <a:solidFill>
                  <a:srgbClr val="006592"/>
                </a:solidFill>
                <a:latin typeface="Century Gothic" panose="020B0502020202020204" pitchFamily="34" charset="0"/>
              </a:rPr>
              <a:t>, President, IL Public Defender Association; Senior Supervisor, Lake County Public Defender’s Office</a:t>
            </a:r>
          </a:p>
          <a:p>
            <a:r>
              <a:rPr lang="en-US" b="1" dirty="0">
                <a:solidFill>
                  <a:srgbClr val="006592"/>
                </a:solidFill>
                <a:latin typeface="Century Gothic" panose="020B0502020202020204" pitchFamily="34" charset="0"/>
              </a:rPr>
              <a:t>Nathan Rowland</a:t>
            </a:r>
            <a:r>
              <a:rPr lang="en-US" dirty="0">
                <a:solidFill>
                  <a:srgbClr val="006592"/>
                </a:solidFill>
                <a:latin typeface="Century Gothic" panose="020B0502020202020204" pitchFamily="34" charset="0"/>
              </a:rPr>
              <a:t>, Hamilton &amp; Gallatin County Public Defender</a:t>
            </a:r>
          </a:p>
          <a:p>
            <a:r>
              <a:rPr lang="en-US" b="1" dirty="0">
                <a:solidFill>
                  <a:srgbClr val="006592"/>
                </a:solidFill>
                <a:latin typeface="Century Gothic" panose="020B0502020202020204" pitchFamily="34" charset="0"/>
              </a:rPr>
              <a:t>John Carroll</a:t>
            </a:r>
            <a:r>
              <a:rPr lang="en-US" dirty="0">
                <a:solidFill>
                  <a:srgbClr val="006592"/>
                </a:solidFill>
                <a:latin typeface="Century Gothic" panose="020B0502020202020204" pitchFamily="34" charset="0"/>
              </a:rPr>
              <a:t>, Deputy Chief of Staff, Office of the Illinois Attorney General</a:t>
            </a:r>
          </a:p>
          <a:p>
            <a:r>
              <a:rPr lang="en-US" b="1" dirty="0">
                <a:solidFill>
                  <a:srgbClr val="006592"/>
                </a:solidFill>
                <a:latin typeface="Century Gothic" panose="020B0502020202020204" pitchFamily="34" charset="0"/>
              </a:rPr>
              <a:t>Cara Smith</a:t>
            </a:r>
            <a:r>
              <a:rPr lang="en-US" dirty="0">
                <a:solidFill>
                  <a:srgbClr val="006592"/>
                </a:solidFill>
                <a:latin typeface="Century Gothic" panose="020B0502020202020204" pitchFamily="34" charset="0"/>
              </a:rPr>
              <a:t>, Director, IL Office of Statewide Pretrial Services</a:t>
            </a:r>
          </a:p>
        </p:txBody>
      </p:sp>
      <p:sp>
        <p:nvSpPr>
          <p:cNvPr id="5" name="TextBox 4">
            <a:extLst>
              <a:ext uri="{FF2B5EF4-FFF2-40B4-BE49-F238E27FC236}">
                <a16:creationId xmlns:a16="http://schemas.microsoft.com/office/drawing/2014/main" id="{86D6F3F6-BCF8-431D-AEBE-AE9F0BBB2DCB}"/>
              </a:ext>
            </a:extLst>
          </p:cNvPr>
          <p:cNvSpPr txBox="1"/>
          <p:nvPr/>
        </p:nvSpPr>
        <p:spPr>
          <a:xfrm>
            <a:off x="1257300" y="876300"/>
            <a:ext cx="12001500" cy="830997"/>
          </a:xfrm>
          <a:prstGeom prst="rect">
            <a:avLst/>
          </a:prstGeom>
          <a:noFill/>
        </p:spPr>
        <p:txBody>
          <a:bodyPr wrap="square" rtlCol="0">
            <a:spAutoFit/>
          </a:bodyPr>
          <a:lstStyle/>
          <a:p>
            <a:r>
              <a:rPr lang="en-US" sz="4800" b="1" dirty="0">
                <a:solidFill>
                  <a:schemeClr val="bg1"/>
                </a:solidFill>
                <a:latin typeface="Century Gothic" panose="020B0502020202020204" pitchFamily="34" charset="0"/>
              </a:rPr>
              <a:t>Topic for Today’s Town Hall </a:t>
            </a:r>
          </a:p>
        </p:txBody>
      </p:sp>
    </p:spTree>
    <p:extLst>
      <p:ext uri="{BB962C8B-B14F-4D97-AF65-F5344CB8AC3E}">
        <p14:creationId xmlns:p14="http://schemas.microsoft.com/office/powerpoint/2010/main" val="6847680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13D1ADD-0CBC-24EE-D10D-40C49BF63383}"/>
              </a:ext>
            </a:extLst>
          </p:cNvPr>
          <p:cNvSpPr/>
          <p:nvPr/>
        </p:nvSpPr>
        <p:spPr>
          <a:xfrm>
            <a:off x="0" y="129498"/>
            <a:ext cx="15817943" cy="928727"/>
          </a:xfrm>
          <a:prstGeom prst="rect">
            <a:avLst/>
          </a:prstGeom>
          <a:solidFill>
            <a:srgbClr val="00659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object 2">
            <a:extLst>
              <a:ext uri="{FF2B5EF4-FFF2-40B4-BE49-F238E27FC236}">
                <a16:creationId xmlns:a16="http://schemas.microsoft.com/office/drawing/2014/main" id="{026FD8F2-E80F-49EF-BDBE-5FCBD81191DE}"/>
              </a:ext>
            </a:extLst>
          </p:cNvPr>
          <p:cNvSpPr txBox="1"/>
          <p:nvPr/>
        </p:nvSpPr>
        <p:spPr>
          <a:xfrm>
            <a:off x="-1" y="189427"/>
            <a:ext cx="15817943" cy="847027"/>
          </a:xfrm>
          <a:prstGeom prst="rect">
            <a:avLst/>
          </a:prstGeom>
        </p:spPr>
        <p:txBody>
          <a:bodyPr vert="horz" wrap="square" lIns="0" tIns="15875" rIns="0" bIns="0" rtlCol="0">
            <a:spAutoFit/>
          </a:bodyPr>
          <a:lstStyle/>
          <a:p>
            <a:pPr marL="12700" algn="ctr">
              <a:spcBef>
                <a:spcPts val="125"/>
              </a:spcBef>
            </a:pPr>
            <a:r>
              <a:rPr lang="en-US" sz="5400" b="1" spc="300" dirty="0">
                <a:solidFill>
                  <a:schemeClr val="bg1"/>
                </a:solidFill>
                <a:latin typeface="Century Gothic" panose="020B0502020202020204" pitchFamily="34" charset="0"/>
                <a:cs typeface="Arial"/>
              </a:rPr>
              <a:t>Pre-First Appearance Activities: Flowchart</a:t>
            </a:r>
            <a:endParaRPr sz="5400" b="1" spc="300" dirty="0">
              <a:solidFill>
                <a:schemeClr val="bg1"/>
              </a:solidFill>
              <a:latin typeface="Century Gothic" panose="020B0502020202020204" pitchFamily="34" charset="0"/>
              <a:cs typeface="Arial"/>
            </a:endParaRPr>
          </a:p>
        </p:txBody>
      </p:sp>
      <p:pic>
        <p:nvPicPr>
          <p:cNvPr id="9" name="Picture 8" descr="A picture containing text, porcelain&#10;&#10;Description automatically generated">
            <a:extLst>
              <a:ext uri="{FF2B5EF4-FFF2-40B4-BE49-F238E27FC236}">
                <a16:creationId xmlns:a16="http://schemas.microsoft.com/office/drawing/2014/main" id="{4B99F54E-6AA4-A222-4716-7AE5FBA003E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230600" y="458771"/>
            <a:ext cx="1767840" cy="1737360"/>
          </a:xfrm>
          <a:prstGeom prst="rect">
            <a:avLst/>
          </a:prstGeom>
        </p:spPr>
      </p:pic>
      <p:pic>
        <p:nvPicPr>
          <p:cNvPr id="4" name="Picture 3" descr="A picture containing table&#10;&#10;Description automatically generated">
            <a:extLst>
              <a:ext uri="{FF2B5EF4-FFF2-40B4-BE49-F238E27FC236}">
                <a16:creationId xmlns:a16="http://schemas.microsoft.com/office/drawing/2014/main" id="{344F394C-7672-70EB-8357-DA63BFD5505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590800" y="1118154"/>
            <a:ext cx="12115800" cy="9362209"/>
          </a:xfrm>
          <a:prstGeom prst="rect">
            <a:avLst/>
          </a:prstGeom>
        </p:spPr>
      </p:pic>
    </p:spTree>
    <p:extLst>
      <p:ext uri="{BB962C8B-B14F-4D97-AF65-F5344CB8AC3E}">
        <p14:creationId xmlns:p14="http://schemas.microsoft.com/office/powerpoint/2010/main" val="176243830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6177</TotalTime>
  <Words>1440</Words>
  <Application>Microsoft Office PowerPoint</Application>
  <PresentationFormat>Custom</PresentationFormat>
  <Paragraphs>136</Paragraphs>
  <Slides>20</Slides>
  <Notes>10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20</vt:i4>
      </vt:variant>
    </vt:vector>
  </HeadingPairs>
  <TitlesOfParts>
    <vt:vector size="28" baseType="lpstr">
      <vt:lpstr>Arial</vt:lpstr>
      <vt:lpstr>Calibri</vt:lpstr>
      <vt:lpstr>Calibri Light</vt:lpstr>
      <vt:lpstr>Century Gothic</vt:lpstr>
      <vt:lpstr>Courier New</vt:lpstr>
      <vt:lpstr>Symbol</vt:lpstr>
      <vt:lpstr>Wingdings</vt:lpstr>
      <vt:lpstr>Office Theme</vt:lpstr>
      <vt:lpstr>PowerPoint Presentation</vt:lpstr>
      <vt:lpstr>Please submit questions via the Zoom chat or email to pretrialtaskforce@illinoiscourts.gov.</vt:lpstr>
      <vt:lpstr>PowerPoint Presentation</vt:lpstr>
      <vt:lpstr>History and Role    </vt:lpstr>
      <vt:lpstr>Providing Guidance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The Task Force will publish the work of the Guidelines Subcommittee on an ongoing basis ahead of the Jan. 1 effective date. Upcoming Town Hall topics include:  </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Strategic Agenda Branded Presentation</dc:title>
  <dc:creator>myingst1</dc:creator>
  <cp:keywords>DADs-R0GSuU,BABs5-yljbI</cp:keywords>
  <cp:lastModifiedBy>Christopher Bonjean</cp:lastModifiedBy>
  <cp:revision>170</cp:revision>
  <cp:lastPrinted>2022-08-18T12:45:17Z</cp:lastPrinted>
  <dcterms:created xsi:type="dcterms:W3CDTF">2019-12-20T16:03:51Z</dcterms:created>
  <dcterms:modified xsi:type="dcterms:W3CDTF">2022-08-18T18:02:24Z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2019-12-19T00:00:00Z</vt:filetime>
  </property>
  <property fmtid="{D5CDD505-2E9C-101B-9397-08002B2CF9AE}" pid="3" name="Creator">
    <vt:lpwstr>Canva</vt:lpwstr>
  </property>
  <property fmtid="{D5CDD505-2E9C-101B-9397-08002B2CF9AE}" pid="4" name="LastSaved">
    <vt:filetime>2019-12-20T00:00:00Z</vt:filetime>
  </property>
</Properties>
</file>